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Lst>
  <p:sldSz cx="9144000" cy="5143500" type="screen16x9"/>
  <p:notesSz cx="6858000" cy="9144000"/>
  <p:embeddedFontLst>
    <p:embeddedFont>
      <p:font typeface="Bitter" panose="02000000000000000000" pitchFamily="2" charset="77"/>
      <p:regular r:id="rId20"/>
      <p:bold r:id="rId21"/>
      <p:italic r:id="rId22"/>
    </p:embeddedFon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Varela Round"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56" d="100"/>
          <a:sy n="156"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1bb11b994_0_9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1bb11b99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rPr>
              <a:t>Hey there! Raise your hand if you have ever spent money out of your pocket to buy something for your classroom. (wait for response) That’s a lot of money out the window!! My name is {{TEACHER NAME}} and I am a {{GRADE}}  teacher from {{STATE}} and I am here to let you in on a little known teacher’s secret weapon—DonorsChoose.org. Let’s jump right in so you can hit the ground running to use DonorsChoose.org!</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d8efa0894_1_4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d8efa089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rPr>
              <a:t>Start by creating an account on DonorsChoose.org. It’s easy and free-it takes most people only about 5 minutes. Once you confirm your email you are set to start accessing that classroom funding.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d7a8343b8_0_10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d7a8343b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d80329a8f_0_6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d80329a8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rPr>
              <a:t>Start by creating an account on DonorsChoose.org. It’s easy and free-it takes most people only about 5 minutes. Once you confirm your email you are set to start accessing that classroom funding.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d8efa0894_1_2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d8efa0894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Now you have a project idea, so it is time to get to work. Is it wobble stools, chromebooks or new classroom library books? Once you have an idea, the shopping process is super easy.  It feels just like online shopping-you find what you need and you put it in your cart. You will be directed to a list of vendors that DonorsChoose.org partners with. Some teacher favorites are Lakeshore, Amazon, Best Buy, Staples and School Specialty. A great pro-tip is to comparison shop, just like you would for any other purchase.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d8efa0894_1_2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d8efa089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That cart gets pushed on to DonorsChoose and you start your first project! You might have heard me use the word project-that’s just what DonorsChoose calls your classroom request. Here is a good example-Ms. Fagundez from Newark, NJ is asking for materials to help her classroom start a school garden. She’s shopped for her items (soil, garden tools and planters) listed what they need, and goes on to tell potential donors about her students. Now, let’s get to the fun part!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d8efa0894_1_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d8efa089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rgbClr val="333333"/>
                </a:solidFill>
                <a:highlight>
                  <a:schemeClr val="lt1"/>
                </a:highlight>
              </a:rPr>
              <a:t>Donors who believe in education, believe in Ms. Fagundez or just love gardening add their support to her project. DonorsChoose.org, or other organizations across the country, match that donation. A special thing they do is that every donation up to $50 on your first project is matched for the first week. The more you share within your network, the more donations you get.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d80329a8f_0_7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d80329a8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One part that teachers sometimes worry about is how they will get their project funded. Almost 80% of projects on the site are funded, and with these teacher tips, your chances of getting funded go up a ton. The first tip is that lower cost projects have a much higher funding rate-try to keep your first project at $600 or below. Next, check out the funding opportunities that are available. Just last month DonorsChoose.org offered funding opportunities through their partnership with the Gates Foundation, Lady Gaga’s Born This Way Foundation, Macys and General Motors. The most important step is to share your classroom project in your network. On Facebook, email, or on flyers in your community. Getting the word out is crucial! [Speaker can add additonal tip here if they would like!]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d80329a8f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d80329a8f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80"/>
              </a:spcBef>
              <a:spcAft>
                <a:spcPts val="0"/>
              </a:spcAft>
              <a:buClr>
                <a:schemeClr val="dk2"/>
              </a:buClr>
              <a:buFont typeface="Arial"/>
              <a:buNone/>
            </a:pPr>
            <a:r>
              <a:rPr lang="en" sz="1200">
                <a:solidFill>
                  <a:schemeClr val="dk1"/>
                </a:solidFill>
                <a:latin typeface="Calibri"/>
                <a:ea typeface="Calibri"/>
                <a:cs typeface="Calibri"/>
                <a:sym typeface="Calibri"/>
              </a:rPr>
              <a:t>This is a great place to add your Refer-a-Teacher link!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1bb11b994_0_11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1bb11b99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daf7c3f30_1_3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daf7c3f3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80"/>
              </a:spcBef>
              <a:spcAft>
                <a:spcPts val="0"/>
              </a:spcAft>
              <a:buClr>
                <a:schemeClr val="dk2"/>
              </a:buClr>
              <a:buFont typeface="Arial"/>
              <a:buNone/>
            </a:pPr>
            <a:r>
              <a:rPr lang="en" sz="1200">
                <a:solidFill>
                  <a:schemeClr val="dk1"/>
                </a:solidFill>
                <a:latin typeface="Calibri"/>
                <a:ea typeface="Calibri"/>
                <a:cs typeface="Calibri"/>
                <a:sym typeface="Calibri"/>
              </a:rPr>
              <a:t>What is DonorsChoose? DonorsChoose.org is a national nonprofit that helps connect citizen donors to classroom teachers in order to equip their students with the resources and experiences they need for a great education. They work with a huge network of citizen donors, corporations and philanthropists to bring your classroom dreams to life. Their ultimate goal is to help teachers stop paying out of pocket, a mission we can all seriously get behind. </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d7a8343b8_0_3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d7a8343b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Basically, you create a classroom wish list by shopping at our reputable vendors like Amazon, Best Buy, Lakeshore, School specialty or Staples. You write a short description of your students, what resources you need and how they will be used.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d7a8343b8_0_5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d7a8343b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Your project then goes live on our site. We activate our network of donors, while you share the project out with your network.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d7a8343b8_0_6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d7a8343b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Once the project is funded we purchase the materials and ship them straight to you. Finally, no fundraising slips, money collection or long grant writing process. That’s a LOT of happy teachers and students.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daf7c3f30_1_1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daf7c3f3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Give a holler if you have used DonorsChoose.org. (wait for response) wow, that is a ton of teachers! Teachers love DonorsChoose.org because it’s an easy way for them to get what they need without paying out of pocket. It was built by teachers, with teachers, for teachers and is one of the only places where lovers of public education are literally waiting to support classroom projects. Most projects on DonorsChoose.org get a donation from a complete stranger-someone who believes in you and your students. It’s like a surprise highfive on a busy day.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daf7c3f30_1_2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daf7c3f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DonorsChoose has been around for 17 years and has had a huge impact on classrooms across the nation. The DonorsChoose community has raised over 600 million dollars, funding almost a million projects. 77% of all the public schools in America have at least one teacher who has posted a project on DonorsChoose.org. In my classroom alone, we’ve gotten {{ADD AN EXAMPLE FROM YOUR CLASSROOM HERE}}.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d7a8343b8_0_9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d7a8343b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Ready to tap into that funding? Getting started on DonorsChoose.org is super easy. First, you go online shopping through the platform at awesome vendors-some of the most popular are Amazon, Lakeshore, Staples and School Specialty. Then, you write a short essay explaining who you students are, how they will use the materials and how this will bring their learning to the next level. Once the project is approved by a team of teacher volunteers, it gets posted on the site and you can start your fundraising. This process might sound long, but I promise it is short and easy, so I’ll break it down for you.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2400"/>
              <a:buNone/>
              <a:defRPr sz="2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lgn="r" rtl="0">
              <a:buNone/>
              <a:defRPr sz="800">
                <a:solidFill>
                  <a:srgbClr val="CCCCCC"/>
                </a:solidFill>
              </a:defRPr>
            </a:lvl1pPr>
            <a:lvl2pPr lvl="1" algn="r" rtl="0">
              <a:buNone/>
              <a:defRPr sz="800">
                <a:solidFill>
                  <a:srgbClr val="CCCCCC"/>
                </a:solidFill>
              </a:defRPr>
            </a:lvl2pPr>
            <a:lvl3pPr lvl="2" algn="r" rtl="0">
              <a:buNone/>
              <a:defRPr sz="800">
                <a:solidFill>
                  <a:srgbClr val="CCCCCC"/>
                </a:solidFill>
              </a:defRPr>
            </a:lvl3pPr>
            <a:lvl4pPr lvl="3" algn="r" rtl="0">
              <a:buNone/>
              <a:defRPr sz="800">
                <a:solidFill>
                  <a:srgbClr val="CCCCCC"/>
                </a:solidFill>
              </a:defRPr>
            </a:lvl4pPr>
            <a:lvl5pPr lvl="4" algn="r" rtl="0">
              <a:buNone/>
              <a:defRPr sz="800">
                <a:solidFill>
                  <a:srgbClr val="CCCCCC"/>
                </a:solidFill>
              </a:defRPr>
            </a:lvl5pPr>
            <a:lvl6pPr lvl="5" algn="r" rtl="0">
              <a:buNone/>
              <a:defRPr sz="800">
                <a:solidFill>
                  <a:srgbClr val="CCCCCC"/>
                </a:solidFill>
              </a:defRPr>
            </a:lvl6pPr>
            <a:lvl7pPr lvl="6" algn="r" rtl="0">
              <a:buNone/>
              <a:defRPr sz="800">
                <a:solidFill>
                  <a:srgbClr val="CCCCCC"/>
                </a:solidFill>
              </a:defRPr>
            </a:lvl7pPr>
            <a:lvl8pPr lvl="7" algn="r" rtl="0">
              <a:buNone/>
              <a:defRPr sz="800">
                <a:solidFill>
                  <a:srgbClr val="CCCCCC"/>
                </a:solidFill>
              </a:defRPr>
            </a:lvl8pPr>
            <a:lvl9pPr lvl="8" algn="r" rtl="0">
              <a:buNone/>
              <a:defRPr sz="800">
                <a:solidFill>
                  <a:srgbClr val="CCCCCC"/>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kinny Screenshots">
  <p:cSld name="TITLE_AND_TWO_COLUMNS_1_1">
    <p:bg>
      <p:bgPr>
        <a:solidFill>
          <a:srgbClr val="FAFAFA"/>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1"/>
          <p:cNvSpPr/>
          <p:nvPr/>
        </p:nvSpPr>
        <p:spPr>
          <a:xfrm>
            <a:off x="0" y="84450"/>
            <a:ext cx="2318100" cy="5058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p:nvPr>
        </p:nvSpPr>
        <p:spPr>
          <a:xfrm>
            <a:off x="311700" y="573563"/>
            <a:ext cx="1653600" cy="6762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63" name="Google Shape;63;p11"/>
          <p:cNvSpPr txBox="1">
            <a:spLocks noGrp="1"/>
          </p:cNvSpPr>
          <p:nvPr>
            <p:ph type="body" idx="1"/>
          </p:nvPr>
        </p:nvSpPr>
        <p:spPr>
          <a:xfrm>
            <a:off x="317125" y="1292156"/>
            <a:ext cx="1653600" cy="294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 name="Google Shape;66;p12"/>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000"/>
              <a:buNone/>
              <a:defRPr sz="2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9" name="Google Shape;69;p1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70" name="Google Shape;70;p13"/>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3" name="Google Shape;73;p14"/>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 name="Google Shape;77;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79" name="Google Shape;79;p15"/>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400"/>
              <a:buNone/>
              <a:defRPr/>
            </a:lvl1pPr>
          </a:lstStyle>
          <a:p>
            <a:endParaRPr/>
          </a:p>
        </p:txBody>
      </p:sp>
      <p:sp>
        <p:nvSpPr>
          <p:cNvPr id="82" name="Google Shape;82;p16"/>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1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5" name="Google Shape;85;p1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17500" algn="ctr">
              <a:spcBef>
                <a:spcPts val="0"/>
              </a:spcBef>
              <a:spcAft>
                <a:spcPts val="0"/>
              </a:spcAft>
              <a:buSzPts val="1400"/>
              <a:buChar char="●"/>
              <a:defRPr/>
            </a:lvl1pPr>
            <a:lvl2pPr marL="914400" lvl="1" indent="-317500" algn="ctr">
              <a:spcBef>
                <a:spcPts val="1000"/>
              </a:spcBef>
              <a:spcAft>
                <a:spcPts val="0"/>
              </a:spcAft>
              <a:buSzPts val="1400"/>
              <a:buChar char="○"/>
              <a:defRPr/>
            </a:lvl2pPr>
            <a:lvl3pPr marL="1371600" lvl="2" indent="-317500" algn="ctr">
              <a:spcBef>
                <a:spcPts val="1000"/>
              </a:spcBef>
              <a:spcAft>
                <a:spcPts val="0"/>
              </a:spcAft>
              <a:buSzPts val="1400"/>
              <a:buChar char="■"/>
              <a:defRPr/>
            </a:lvl3pPr>
            <a:lvl4pPr marL="1828800" lvl="3" indent="-317500" algn="ctr">
              <a:spcBef>
                <a:spcPts val="1000"/>
              </a:spcBef>
              <a:spcAft>
                <a:spcPts val="0"/>
              </a:spcAft>
              <a:buSzPts val="1400"/>
              <a:buChar char="●"/>
              <a:defRPr/>
            </a:lvl4pPr>
            <a:lvl5pPr marL="2286000" lvl="4" indent="-317500" algn="ctr">
              <a:spcBef>
                <a:spcPts val="1000"/>
              </a:spcBef>
              <a:spcAft>
                <a:spcPts val="0"/>
              </a:spcAft>
              <a:buSzPts val="1400"/>
              <a:buChar char="○"/>
              <a:defRPr/>
            </a:lvl5pPr>
            <a:lvl6pPr marL="2743200" lvl="5" indent="-317500" algn="ctr">
              <a:spcBef>
                <a:spcPts val="1000"/>
              </a:spcBef>
              <a:spcAft>
                <a:spcPts val="0"/>
              </a:spcAft>
              <a:buSzPts val="1400"/>
              <a:buChar char="■"/>
              <a:defRPr/>
            </a:lvl6pPr>
            <a:lvl7pPr marL="3200400" lvl="6" indent="-317500" algn="ctr">
              <a:spcBef>
                <a:spcPts val="1000"/>
              </a:spcBef>
              <a:spcAft>
                <a:spcPts val="0"/>
              </a:spcAft>
              <a:buSzPts val="1400"/>
              <a:buChar char="●"/>
              <a:defRPr/>
            </a:lvl7pPr>
            <a:lvl8pPr marL="3657600" lvl="7" indent="-317500" algn="ctr">
              <a:spcBef>
                <a:spcPts val="1000"/>
              </a:spcBef>
              <a:spcAft>
                <a:spcPts val="0"/>
              </a:spcAft>
              <a:buSzPts val="1400"/>
              <a:buChar char="○"/>
              <a:defRPr/>
            </a:lvl8pPr>
            <a:lvl9pPr marL="4114800" lvl="8" indent="-317500" algn="ctr">
              <a:spcBef>
                <a:spcPts val="1000"/>
              </a:spcBef>
              <a:spcAft>
                <a:spcPts val="1000"/>
              </a:spcAft>
              <a:buSzPts val="1400"/>
              <a:buChar char="■"/>
              <a:defRPr/>
            </a:lvl9pPr>
          </a:lstStyle>
          <a:p>
            <a:endParaRPr/>
          </a:p>
        </p:txBody>
      </p:sp>
      <p:sp>
        <p:nvSpPr>
          <p:cNvPr id="86" name="Google Shape;86;p17"/>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8"/>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s 2">
  <p:cSld name="CAPTION_ONLY_1_1_2">
    <p:bg>
      <p:bgPr>
        <a:solidFill>
          <a:srgbClr val="EF5F3C"/>
        </a:soli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rgbClr val="434343"/>
                </a:solidFill>
                <a:latin typeface="Varela Round"/>
                <a:ea typeface="Varela Round"/>
                <a:cs typeface="Varela Round"/>
                <a:sym typeface="Varela Round"/>
              </a:defRPr>
            </a:lvl1pPr>
            <a:lvl2pPr lvl="1" rtl="0">
              <a:buNone/>
              <a:defRPr>
                <a:solidFill>
                  <a:srgbClr val="434343"/>
                </a:solidFill>
                <a:latin typeface="Varela Round"/>
                <a:ea typeface="Varela Round"/>
                <a:cs typeface="Varela Round"/>
                <a:sym typeface="Varela Round"/>
              </a:defRPr>
            </a:lvl2pPr>
            <a:lvl3pPr lvl="2" rtl="0">
              <a:buNone/>
              <a:defRPr>
                <a:solidFill>
                  <a:srgbClr val="434343"/>
                </a:solidFill>
                <a:latin typeface="Varela Round"/>
                <a:ea typeface="Varela Round"/>
                <a:cs typeface="Varela Round"/>
                <a:sym typeface="Varela Round"/>
              </a:defRPr>
            </a:lvl3pPr>
            <a:lvl4pPr lvl="3" rtl="0">
              <a:buNone/>
              <a:defRPr>
                <a:solidFill>
                  <a:srgbClr val="434343"/>
                </a:solidFill>
                <a:latin typeface="Varela Round"/>
                <a:ea typeface="Varela Round"/>
                <a:cs typeface="Varela Round"/>
                <a:sym typeface="Varela Round"/>
              </a:defRPr>
            </a:lvl4pPr>
            <a:lvl5pPr lvl="4" rtl="0">
              <a:buNone/>
              <a:defRPr>
                <a:solidFill>
                  <a:srgbClr val="434343"/>
                </a:solidFill>
                <a:latin typeface="Varela Round"/>
                <a:ea typeface="Varela Round"/>
                <a:cs typeface="Varela Round"/>
                <a:sym typeface="Varela Round"/>
              </a:defRPr>
            </a:lvl5pPr>
            <a:lvl6pPr lvl="5" rtl="0">
              <a:buNone/>
              <a:defRPr>
                <a:solidFill>
                  <a:srgbClr val="434343"/>
                </a:solidFill>
                <a:latin typeface="Varela Round"/>
                <a:ea typeface="Varela Round"/>
                <a:cs typeface="Varela Round"/>
                <a:sym typeface="Varela Round"/>
              </a:defRPr>
            </a:lvl6pPr>
            <a:lvl7pPr lvl="6" rtl="0">
              <a:buNone/>
              <a:defRPr>
                <a:solidFill>
                  <a:srgbClr val="434343"/>
                </a:solidFill>
                <a:latin typeface="Varela Round"/>
                <a:ea typeface="Varela Round"/>
                <a:cs typeface="Varela Round"/>
                <a:sym typeface="Varela Round"/>
              </a:defRPr>
            </a:lvl7pPr>
            <a:lvl8pPr lvl="7" rtl="0">
              <a:buNone/>
              <a:defRPr>
                <a:solidFill>
                  <a:srgbClr val="434343"/>
                </a:solidFill>
                <a:latin typeface="Varela Round"/>
                <a:ea typeface="Varela Round"/>
                <a:cs typeface="Varela Round"/>
                <a:sym typeface="Varela Round"/>
              </a:defRPr>
            </a:lvl8pPr>
            <a:lvl9pPr lvl="8" rtl="0">
              <a:buNone/>
              <a:defRPr>
                <a:solidFill>
                  <a:srgbClr val="434343"/>
                </a:solidFill>
                <a:latin typeface="Varela Round"/>
                <a:ea typeface="Varela Round"/>
                <a:cs typeface="Varela Round"/>
                <a:sym typeface="Varela Round"/>
              </a:defRPr>
            </a:lvl9pPr>
          </a:lstStyle>
          <a:p>
            <a:pPr marL="0" lvl="0" indent="0" algn="r" rtl="0">
              <a:spcBef>
                <a:spcPts val="0"/>
              </a:spcBef>
              <a:spcAft>
                <a:spcPts val="0"/>
              </a:spcAft>
              <a:buNone/>
            </a:pPr>
            <a:fld id="{00000000-1234-1234-1234-123412341234}" type="slidenum">
              <a:rPr lang="en"/>
              <a:t>‹#›</a:t>
            </a:fld>
            <a:r>
              <a:rPr lang="en"/>
              <a:t> </a:t>
            </a:r>
            <a:endParaRPr/>
          </a:p>
        </p:txBody>
      </p:sp>
      <p:sp>
        <p:nvSpPr>
          <p:cNvPr id="91" name="Google Shape;91;p19"/>
          <p:cNvSpPr txBox="1">
            <a:spLocks noGrp="1"/>
          </p:cNvSpPr>
          <p:nvPr>
            <p:ph type="subTitle" idx="1"/>
          </p:nvPr>
        </p:nvSpPr>
        <p:spPr>
          <a:xfrm>
            <a:off x="685800" y="567800"/>
            <a:ext cx="7772400" cy="4356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1pPr>
            <a:lvl2pPr lvl="1" algn="ctr" rtl="0">
              <a:spcBef>
                <a:spcPts val="1600"/>
              </a:spcBef>
              <a:spcAft>
                <a:spcPts val="0"/>
              </a:spcAft>
              <a:buClr>
                <a:schemeClr val="dk2"/>
              </a:buClr>
              <a:buSzPts val="3000"/>
              <a:buNone/>
              <a:defRPr sz="3000">
                <a:solidFill>
                  <a:schemeClr val="dk2"/>
                </a:solidFill>
              </a:defRPr>
            </a:lvl2pPr>
            <a:lvl3pPr lvl="2" algn="ctr" rtl="0">
              <a:spcBef>
                <a:spcPts val="1600"/>
              </a:spcBef>
              <a:spcAft>
                <a:spcPts val="0"/>
              </a:spcAft>
              <a:buClr>
                <a:schemeClr val="dk2"/>
              </a:buClr>
              <a:buSzPts val="3000"/>
              <a:buNone/>
              <a:defRPr sz="3000">
                <a:solidFill>
                  <a:schemeClr val="dk2"/>
                </a:solidFill>
              </a:defRPr>
            </a:lvl3pPr>
            <a:lvl4pPr lvl="3" algn="ctr" rtl="0">
              <a:spcBef>
                <a:spcPts val="1600"/>
              </a:spcBef>
              <a:spcAft>
                <a:spcPts val="0"/>
              </a:spcAft>
              <a:buClr>
                <a:schemeClr val="dk2"/>
              </a:buClr>
              <a:buSzPts val="3000"/>
              <a:buNone/>
              <a:defRPr sz="3000">
                <a:solidFill>
                  <a:schemeClr val="dk2"/>
                </a:solidFill>
              </a:defRPr>
            </a:lvl4pPr>
            <a:lvl5pPr lvl="4" algn="ctr" rtl="0">
              <a:spcBef>
                <a:spcPts val="1600"/>
              </a:spcBef>
              <a:spcAft>
                <a:spcPts val="0"/>
              </a:spcAft>
              <a:buClr>
                <a:schemeClr val="dk2"/>
              </a:buClr>
              <a:buSzPts val="3000"/>
              <a:buNone/>
              <a:defRPr sz="3000">
                <a:solidFill>
                  <a:schemeClr val="dk2"/>
                </a:solidFill>
              </a:defRPr>
            </a:lvl5pPr>
            <a:lvl6pPr lvl="5" algn="ctr" rtl="0">
              <a:spcBef>
                <a:spcPts val="1600"/>
              </a:spcBef>
              <a:spcAft>
                <a:spcPts val="0"/>
              </a:spcAft>
              <a:buClr>
                <a:schemeClr val="dk2"/>
              </a:buClr>
              <a:buSzPts val="3000"/>
              <a:buNone/>
              <a:defRPr sz="3000">
                <a:solidFill>
                  <a:schemeClr val="dk2"/>
                </a:solidFill>
              </a:defRPr>
            </a:lvl6pPr>
            <a:lvl7pPr lvl="6" algn="ctr" rtl="0">
              <a:spcBef>
                <a:spcPts val="1600"/>
              </a:spcBef>
              <a:spcAft>
                <a:spcPts val="0"/>
              </a:spcAft>
              <a:buClr>
                <a:schemeClr val="dk2"/>
              </a:buClr>
              <a:buSzPts val="3000"/>
              <a:buNone/>
              <a:defRPr sz="3000">
                <a:solidFill>
                  <a:schemeClr val="dk2"/>
                </a:solidFill>
              </a:defRPr>
            </a:lvl7pPr>
            <a:lvl8pPr lvl="7" algn="ctr" rtl="0">
              <a:spcBef>
                <a:spcPts val="1600"/>
              </a:spcBef>
              <a:spcAft>
                <a:spcPts val="0"/>
              </a:spcAft>
              <a:buClr>
                <a:schemeClr val="dk2"/>
              </a:buClr>
              <a:buSzPts val="3000"/>
              <a:buNone/>
              <a:defRPr sz="3000">
                <a:solidFill>
                  <a:schemeClr val="dk2"/>
                </a:solidFill>
              </a:defRPr>
            </a:lvl8pPr>
            <a:lvl9pPr lvl="8" algn="ctr" rtl="0">
              <a:spcBef>
                <a:spcPts val="1600"/>
              </a:spcBef>
              <a:spcAft>
                <a:spcPts val="1600"/>
              </a:spcAft>
              <a:buClr>
                <a:schemeClr val="dk2"/>
              </a:buClr>
              <a:buSzPts val="3000"/>
              <a:buNone/>
              <a:defRPr sz="3000">
                <a:solidFill>
                  <a:schemeClr val="dk2"/>
                </a:solidFill>
              </a:defRPr>
            </a:lvl9pPr>
          </a:lstStyle>
          <a:p>
            <a:endParaRPr/>
          </a:p>
        </p:txBody>
      </p:sp>
      <p:sp>
        <p:nvSpPr>
          <p:cNvPr id="92" name="Google Shape;92;p19"/>
          <p:cNvSpPr txBox="1">
            <a:spLocks noGrp="1"/>
          </p:cNvSpPr>
          <p:nvPr>
            <p:ph type="subTitle" idx="2"/>
          </p:nvPr>
        </p:nvSpPr>
        <p:spPr>
          <a:xfrm>
            <a:off x="685800" y="855050"/>
            <a:ext cx="7772400" cy="4356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Font typeface="Bitter"/>
              <a:buNone/>
              <a:defRPr sz="2400" b="1">
                <a:solidFill>
                  <a:srgbClr val="FFFFFF"/>
                </a:solidFill>
                <a:latin typeface="Bitter"/>
                <a:ea typeface="Bitter"/>
                <a:cs typeface="Bitter"/>
                <a:sym typeface="Bitter"/>
              </a:defRPr>
            </a:lvl1pPr>
            <a:lvl2pPr lvl="1" algn="ctr" rtl="0">
              <a:spcBef>
                <a:spcPts val="1600"/>
              </a:spcBef>
              <a:spcAft>
                <a:spcPts val="0"/>
              </a:spcAft>
              <a:buClr>
                <a:schemeClr val="dk2"/>
              </a:buClr>
              <a:buSzPts val="3000"/>
              <a:buNone/>
              <a:defRPr sz="3000">
                <a:solidFill>
                  <a:schemeClr val="dk2"/>
                </a:solidFill>
              </a:defRPr>
            </a:lvl2pPr>
            <a:lvl3pPr lvl="2" algn="ctr" rtl="0">
              <a:spcBef>
                <a:spcPts val="1600"/>
              </a:spcBef>
              <a:spcAft>
                <a:spcPts val="0"/>
              </a:spcAft>
              <a:buClr>
                <a:schemeClr val="dk2"/>
              </a:buClr>
              <a:buSzPts val="3000"/>
              <a:buNone/>
              <a:defRPr sz="3000">
                <a:solidFill>
                  <a:schemeClr val="dk2"/>
                </a:solidFill>
              </a:defRPr>
            </a:lvl3pPr>
            <a:lvl4pPr lvl="3" algn="ctr" rtl="0">
              <a:spcBef>
                <a:spcPts val="1600"/>
              </a:spcBef>
              <a:spcAft>
                <a:spcPts val="0"/>
              </a:spcAft>
              <a:buClr>
                <a:schemeClr val="dk2"/>
              </a:buClr>
              <a:buSzPts val="3000"/>
              <a:buNone/>
              <a:defRPr sz="3000">
                <a:solidFill>
                  <a:schemeClr val="dk2"/>
                </a:solidFill>
              </a:defRPr>
            </a:lvl4pPr>
            <a:lvl5pPr lvl="4" algn="ctr" rtl="0">
              <a:spcBef>
                <a:spcPts val="1600"/>
              </a:spcBef>
              <a:spcAft>
                <a:spcPts val="0"/>
              </a:spcAft>
              <a:buClr>
                <a:schemeClr val="dk2"/>
              </a:buClr>
              <a:buSzPts val="3000"/>
              <a:buNone/>
              <a:defRPr sz="3000">
                <a:solidFill>
                  <a:schemeClr val="dk2"/>
                </a:solidFill>
              </a:defRPr>
            </a:lvl5pPr>
            <a:lvl6pPr lvl="5" algn="ctr" rtl="0">
              <a:spcBef>
                <a:spcPts val="1600"/>
              </a:spcBef>
              <a:spcAft>
                <a:spcPts val="0"/>
              </a:spcAft>
              <a:buClr>
                <a:schemeClr val="dk2"/>
              </a:buClr>
              <a:buSzPts val="3000"/>
              <a:buNone/>
              <a:defRPr sz="3000">
                <a:solidFill>
                  <a:schemeClr val="dk2"/>
                </a:solidFill>
              </a:defRPr>
            </a:lvl6pPr>
            <a:lvl7pPr lvl="6" algn="ctr" rtl="0">
              <a:spcBef>
                <a:spcPts val="1600"/>
              </a:spcBef>
              <a:spcAft>
                <a:spcPts val="0"/>
              </a:spcAft>
              <a:buClr>
                <a:schemeClr val="dk2"/>
              </a:buClr>
              <a:buSzPts val="3000"/>
              <a:buNone/>
              <a:defRPr sz="3000">
                <a:solidFill>
                  <a:schemeClr val="dk2"/>
                </a:solidFill>
              </a:defRPr>
            </a:lvl7pPr>
            <a:lvl8pPr lvl="7" algn="ctr" rtl="0">
              <a:spcBef>
                <a:spcPts val="1600"/>
              </a:spcBef>
              <a:spcAft>
                <a:spcPts val="0"/>
              </a:spcAft>
              <a:buClr>
                <a:schemeClr val="dk2"/>
              </a:buClr>
              <a:buSzPts val="3000"/>
              <a:buNone/>
              <a:defRPr sz="3000">
                <a:solidFill>
                  <a:schemeClr val="dk2"/>
                </a:solidFill>
              </a:defRPr>
            </a:lvl8pPr>
            <a:lvl9pPr lvl="8" algn="ctr" rtl="0">
              <a:spcBef>
                <a:spcPts val="1600"/>
              </a:spcBef>
              <a:spcAft>
                <a:spcPts val="160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3F3"/>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453800" y="3750919"/>
            <a:ext cx="4018500" cy="594600"/>
          </a:xfrm>
          <a:prstGeom prst="rect">
            <a:avLst/>
          </a:prstGeom>
          <a:solidFill>
            <a:srgbClr val="FFFFFF"/>
          </a:solidFill>
          <a:ln>
            <a:noFill/>
          </a:ln>
        </p:spPr>
        <p:txBody>
          <a:bodyPr spcFirstLastPara="1" wrap="square" lIns="91425" tIns="91425" rIns="91425" bIns="91425" anchor="ctr" anchorCtr="0"/>
          <a:lstStyle>
            <a:lvl1pPr lvl="0" algn="ctr">
              <a:spcBef>
                <a:spcPts val="0"/>
              </a:spcBef>
              <a:spcAft>
                <a:spcPts val="0"/>
              </a:spcAft>
              <a:buSzPts val="2400"/>
              <a:buNone/>
              <a:defRPr sz="2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with Photo" type="tx">
  <p:cSld name="TITLE_AND_BODY">
    <p:spTree>
      <p:nvGrpSpPr>
        <p:cNvPr id="1" name="Shape 16"/>
        <p:cNvGrpSpPr/>
        <p:nvPr/>
      </p:nvGrpSpPr>
      <p:grpSpPr>
        <a:xfrm>
          <a:off x="0" y="0"/>
          <a:ext cx="0" cy="0"/>
          <a:chOff x="0" y="0"/>
          <a:chExt cx="0" cy="0"/>
        </a:xfrm>
      </p:grpSpPr>
      <p:sp>
        <p:nvSpPr>
          <p:cNvPr id="17" name="Google Shape;17;p4"/>
          <p:cNvSpPr/>
          <p:nvPr/>
        </p:nvSpPr>
        <p:spPr>
          <a:xfrm>
            <a:off x="0" y="69325"/>
            <a:ext cx="3534000" cy="507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311700" y="573560"/>
            <a:ext cx="2856000" cy="676200"/>
          </a:xfrm>
          <a:prstGeom prst="rect">
            <a:avLst/>
          </a:prstGeom>
        </p:spPr>
        <p:txBody>
          <a:bodyPr spcFirstLastPara="1" wrap="square" lIns="91425" tIns="91425" rIns="91425" bIns="91425" anchor="b" anchorCtr="0"/>
          <a:lstStyle>
            <a:lvl1pPr lvl="0">
              <a:spcBef>
                <a:spcPts val="0"/>
              </a:spcBef>
              <a:spcAft>
                <a:spcPts val="0"/>
              </a:spcAft>
              <a:buSzPts val="2000"/>
              <a:buNone/>
              <a:defRPr sz="2000"/>
            </a:lvl1pPr>
            <a:lvl2pPr lvl="1">
              <a:spcBef>
                <a:spcPts val="0"/>
              </a:spcBef>
              <a:spcAft>
                <a:spcPts val="0"/>
              </a:spcAft>
              <a:buSzPts val="2300"/>
              <a:buNone/>
              <a:defRPr sz="2300"/>
            </a:lvl2pPr>
            <a:lvl3pPr lvl="2">
              <a:spcBef>
                <a:spcPts val="0"/>
              </a:spcBef>
              <a:spcAft>
                <a:spcPts val="0"/>
              </a:spcAft>
              <a:buSzPts val="2300"/>
              <a:buNone/>
              <a:defRPr sz="2300"/>
            </a:lvl3pPr>
            <a:lvl4pPr lvl="3">
              <a:spcBef>
                <a:spcPts val="0"/>
              </a:spcBef>
              <a:spcAft>
                <a:spcPts val="0"/>
              </a:spcAft>
              <a:buSzPts val="2300"/>
              <a:buNone/>
              <a:defRPr sz="2300"/>
            </a:lvl4pPr>
            <a:lvl5pPr lvl="4">
              <a:spcBef>
                <a:spcPts val="0"/>
              </a:spcBef>
              <a:spcAft>
                <a:spcPts val="0"/>
              </a:spcAft>
              <a:buSzPts val="2300"/>
              <a:buNone/>
              <a:defRPr sz="2300"/>
            </a:lvl5pPr>
            <a:lvl6pPr lvl="5">
              <a:spcBef>
                <a:spcPts val="0"/>
              </a:spcBef>
              <a:spcAft>
                <a:spcPts val="0"/>
              </a:spcAft>
              <a:buSzPts val="2300"/>
              <a:buNone/>
              <a:defRPr sz="2300"/>
            </a:lvl6pPr>
            <a:lvl7pPr lvl="6">
              <a:spcBef>
                <a:spcPts val="0"/>
              </a:spcBef>
              <a:spcAft>
                <a:spcPts val="0"/>
              </a:spcAft>
              <a:buSzPts val="2300"/>
              <a:buNone/>
              <a:defRPr sz="2300"/>
            </a:lvl7pPr>
            <a:lvl8pPr lvl="7">
              <a:spcBef>
                <a:spcPts val="0"/>
              </a:spcBef>
              <a:spcAft>
                <a:spcPts val="0"/>
              </a:spcAft>
              <a:buSzPts val="2300"/>
              <a:buNone/>
              <a:defRPr sz="2300"/>
            </a:lvl8pPr>
            <a:lvl9pPr lvl="8">
              <a:spcBef>
                <a:spcPts val="0"/>
              </a:spcBef>
              <a:spcAft>
                <a:spcPts val="0"/>
              </a:spcAft>
              <a:buSzPts val="2300"/>
              <a:buNone/>
              <a:defRPr sz="2300"/>
            </a:lvl9pPr>
          </a:lstStyle>
          <a:p>
            <a:endParaRPr/>
          </a:p>
        </p:txBody>
      </p:sp>
      <p:sp>
        <p:nvSpPr>
          <p:cNvPr id="19" name="Google Shape;19;p4"/>
          <p:cNvSpPr txBox="1">
            <a:spLocks noGrp="1"/>
          </p:cNvSpPr>
          <p:nvPr>
            <p:ph type="body" idx="1"/>
          </p:nvPr>
        </p:nvSpPr>
        <p:spPr>
          <a:xfrm>
            <a:off x="321075" y="1355156"/>
            <a:ext cx="28560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20" name="Google Shape;20;p4"/>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lgn="r" rtl="0">
              <a:buNone/>
              <a:defRPr sz="800">
                <a:solidFill>
                  <a:srgbClr val="CCCCCC"/>
                </a:solidFill>
              </a:defRPr>
            </a:lvl1pPr>
            <a:lvl2pPr lvl="1" algn="r" rtl="0">
              <a:buNone/>
              <a:defRPr sz="800">
                <a:solidFill>
                  <a:srgbClr val="CCCCCC"/>
                </a:solidFill>
              </a:defRPr>
            </a:lvl2pPr>
            <a:lvl3pPr lvl="2" algn="r" rtl="0">
              <a:buNone/>
              <a:defRPr sz="800">
                <a:solidFill>
                  <a:srgbClr val="CCCCCC"/>
                </a:solidFill>
              </a:defRPr>
            </a:lvl3pPr>
            <a:lvl4pPr lvl="3" algn="r" rtl="0">
              <a:buNone/>
              <a:defRPr sz="800">
                <a:solidFill>
                  <a:srgbClr val="CCCCCC"/>
                </a:solidFill>
              </a:defRPr>
            </a:lvl4pPr>
            <a:lvl5pPr lvl="4" algn="r" rtl="0">
              <a:buNone/>
              <a:defRPr sz="800">
                <a:solidFill>
                  <a:srgbClr val="CCCCCC"/>
                </a:solidFill>
              </a:defRPr>
            </a:lvl5pPr>
            <a:lvl6pPr lvl="5" algn="r" rtl="0">
              <a:buNone/>
              <a:defRPr sz="800">
                <a:solidFill>
                  <a:srgbClr val="CCCCCC"/>
                </a:solidFill>
              </a:defRPr>
            </a:lvl6pPr>
            <a:lvl7pPr lvl="6" algn="r" rtl="0">
              <a:buNone/>
              <a:defRPr sz="800">
                <a:solidFill>
                  <a:srgbClr val="CCCCCC"/>
                </a:solidFill>
              </a:defRPr>
            </a:lvl7pPr>
            <a:lvl8pPr lvl="7" algn="r" rtl="0">
              <a:buNone/>
              <a:defRPr sz="800">
                <a:solidFill>
                  <a:srgbClr val="CCCCCC"/>
                </a:solidFill>
              </a:defRPr>
            </a:lvl8pPr>
            <a:lvl9pPr lvl="8" algn="r" rtl="0">
              <a:buNone/>
              <a:defRPr sz="800">
                <a:solidFill>
                  <a:srgbClr val="CCCCCC"/>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ide 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047550" y="573563"/>
            <a:ext cx="4617000" cy="465300"/>
          </a:xfrm>
          <a:prstGeom prst="rect">
            <a:avLst/>
          </a:prstGeom>
        </p:spPr>
        <p:txBody>
          <a:bodyPr spcFirstLastPara="1" wrap="square" lIns="91425" tIns="91425" rIns="91425" bIns="91425" anchor="t" anchorCtr="0"/>
          <a:lstStyle>
            <a:lvl1pPr lvl="0">
              <a:spcBef>
                <a:spcPts val="0"/>
              </a:spcBef>
              <a:spcAft>
                <a:spcPts val="0"/>
              </a:spcAft>
              <a:buSzPts val="2300"/>
              <a:buNone/>
              <a:defRPr sz="2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84450"/>
            <a:ext cx="3534000" cy="5058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body" idx="1"/>
          </p:nvPr>
        </p:nvSpPr>
        <p:spPr>
          <a:xfrm>
            <a:off x="4047550" y="1152469"/>
            <a:ext cx="21687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26" name="Google Shape;26;p5"/>
          <p:cNvSpPr txBox="1">
            <a:spLocks noGrp="1"/>
          </p:cNvSpPr>
          <p:nvPr>
            <p:ph type="title" idx="2"/>
          </p:nvPr>
        </p:nvSpPr>
        <p:spPr>
          <a:xfrm>
            <a:off x="311700" y="573560"/>
            <a:ext cx="2856000" cy="6762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27" name="Google Shape;27;p5"/>
          <p:cNvSpPr txBox="1">
            <a:spLocks noGrp="1"/>
          </p:cNvSpPr>
          <p:nvPr>
            <p:ph type="body" idx="3"/>
          </p:nvPr>
        </p:nvSpPr>
        <p:spPr>
          <a:xfrm>
            <a:off x="321075" y="1355156"/>
            <a:ext cx="28560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
        <p:nvSpPr>
          <p:cNvPr id="28" name="Google Shape;28;p5"/>
          <p:cNvSpPr txBox="1">
            <a:spLocks noGrp="1"/>
          </p:cNvSpPr>
          <p:nvPr>
            <p:ph type="body" idx="4"/>
          </p:nvPr>
        </p:nvSpPr>
        <p:spPr>
          <a:xfrm>
            <a:off x="6495850" y="1152469"/>
            <a:ext cx="21687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de Screenshots">
  <p:cSld name="TITLE_AND_TWO_COLUMNS_2">
    <p:bg>
      <p:bgPr>
        <a:solidFill>
          <a:srgbClr val="FAFAFA"/>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047550" y="573563"/>
            <a:ext cx="4617000" cy="465300"/>
          </a:xfrm>
          <a:prstGeom prst="rect">
            <a:avLst/>
          </a:prstGeom>
        </p:spPr>
        <p:txBody>
          <a:bodyPr spcFirstLastPara="1" wrap="square" lIns="91425" tIns="91425" rIns="91425" bIns="91425" anchor="t" anchorCtr="0"/>
          <a:lstStyle>
            <a:lvl1pPr lvl="0" rtl="0">
              <a:spcBef>
                <a:spcPts val="0"/>
              </a:spcBef>
              <a:spcAft>
                <a:spcPts val="0"/>
              </a:spcAft>
              <a:buSzPts val="2300"/>
              <a:buNone/>
              <a:defRPr sz="2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6"/>
          <p:cNvSpPr/>
          <p:nvPr/>
        </p:nvSpPr>
        <p:spPr>
          <a:xfrm>
            <a:off x="0" y="84450"/>
            <a:ext cx="3534000" cy="5058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body" idx="1"/>
          </p:nvPr>
        </p:nvSpPr>
        <p:spPr>
          <a:xfrm>
            <a:off x="4047550" y="1152469"/>
            <a:ext cx="21687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34" name="Google Shape;34;p6"/>
          <p:cNvSpPr txBox="1">
            <a:spLocks noGrp="1"/>
          </p:cNvSpPr>
          <p:nvPr>
            <p:ph type="title" idx="2"/>
          </p:nvPr>
        </p:nvSpPr>
        <p:spPr>
          <a:xfrm>
            <a:off x="311700" y="573560"/>
            <a:ext cx="2856000" cy="6762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35" name="Google Shape;35;p6"/>
          <p:cNvSpPr txBox="1">
            <a:spLocks noGrp="1"/>
          </p:cNvSpPr>
          <p:nvPr>
            <p:ph type="body" idx="3"/>
          </p:nvPr>
        </p:nvSpPr>
        <p:spPr>
          <a:xfrm>
            <a:off x="321075" y="1355156"/>
            <a:ext cx="28560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
        <p:nvSpPr>
          <p:cNvPr id="36" name="Google Shape;36;p6"/>
          <p:cNvSpPr txBox="1">
            <a:spLocks noGrp="1"/>
          </p:cNvSpPr>
          <p:nvPr>
            <p:ph type="body" idx="4"/>
          </p:nvPr>
        </p:nvSpPr>
        <p:spPr>
          <a:xfrm>
            <a:off x="6495850" y="1152469"/>
            <a:ext cx="21687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777875" y="573563"/>
            <a:ext cx="5836800" cy="465300"/>
          </a:xfrm>
          <a:prstGeom prst="rect">
            <a:avLst/>
          </a:prstGeom>
        </p:spPr>
        <p:txBody>
          <a:bodyPr spcFirstLastPara="1" wrap="square" lIns="91425" tIns="91425" rIns="91425" bIns="91425" anchor="t" anchorCtr="0"/>
          <a:lstStyle>
            <a:lvl1pPr lvl="0" rtl="0">
              <a:spcBef>
                <a:spcPts val="0"/>
              </a:spcBef>
              <a:spcAft>
                <a:spcPts val="0"/>
              </a:spcAft>
              <a:buSzPts val="2300"/>
              <a:buNone/>
              <a:defRPr sz="2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0" y="84450"/>
            <a:ext cx="2318100" cy="5058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idx="2"/>
          </p:nvPr>
        </p:nvSpPr>
        <p:spPr>
          <a:xfrm>
            <a:off x="311700" y="573563"/>
            <a:ext cx="1653600" cy="6762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42" name="Google Shape;42;p7"/>
          <p:cNvSpPr txBox="1">
            <a:spLocks noGrp="1"/>
          </p:cNvSpPr>
          <p:nvPr>
            <p:ph type="body" idx="1"/>
          </p:nvPr>
        </p:nvSpPr>
        <p:spPr>
          <a:xfrm>
            <a:off x="317125" y="1292156"/>
            <a:ext cx="1653600" cy="294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
        <p:nvSpPr>
          <p:cNvPr id="43" name="Google Shape;43;p7"/>
          <p:cNvSpPr txBox="1">
            <a:spLocks noGrp="1"/>
          </p:cNvSpPr>
          <p:nvPr>
            <p:ph type="body" idx="3"/>
          </p:nvPr>
        </p:nvSpPr>
        <p:spPr>
          <a:xfrm>
            <a:off x="5945850" y="1152469"/>
            <a:ext cx="26688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44" name="Google Shape;44;p7"/>
          <p:cNvSpPr txBox="1">
            <a:spLocks noGrp="1"/>
          </p:cNvSpPr>
          <p:nvPr>
            <p:ph type="body" idx="4"/>
          </p:nvPr>
        </p:nvSpPr>
        <p:spPr>
          <a:xfrm>
            <a:off x="2797575" y="1152469"/>
            <a:ext cx="26688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ject Example Right">
  <p:cSld name="TITLE_AND_TWO_COLUMNS_1_2">
    <p:spTree>
      <p:nvGrpSpPr>
        <p:cNvPr id="1" name="Shape 45"/>
        <p:cNvGrpSpPr/>
        <p:nvPr/>
      </p:nvGrpSpPr>
      <p:grpSpPr>
        <a:xfrm>
          <a:off x="0" y="0"/>
          <a:ext cx="0" cy="0"/>
          <a:chOff x="0" y="0"/>
          <a:chExt cx="0" cy="0"/>
        </a:xfrm>
      </p:grpSpPr>
      <p:sp>
        <p:nvSpPr>
          <p:cNvPr id="46" name="Google Shape;46;p8"/>
          <p:cNvSpPr/>
          <p:nvPr/>
        </p:nvSpPr>
        <p:spPr>
          <a:xfrm>
            <a:off x="5610000" y="84450"/>
            <a:ext cx="3534000" cy="5058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8"/>
          <p:cNvSpPr txBox="1">
            <a:spLocks noGrp="1"/>
          </p:cNvSpPr>
          <p:nvPr>
            <p:ph type="title"/>
          </p:nvPr>
        </p:nvSpPr>
        <p:spPr>
          <a:xfrm>
            <a:off x="5944313" y="573560"/>
            <a:ext cx="2856000" cy="6762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49" name="Google Shape;49;p8"/>
          <p:cNvSpPr txBox="1">
            <a:spLocks noGrp="1"/>
          </p:cNvSpPr>
          <p:nvPr>
            <p:ph type="body" idx="1"/>
          </p:nvPr>
        </p:nvSpPr>
        <p:spPr>
          <a:xfrm>
            <a:off x="5953688" y="1355156"/>
            <a:ext cx="28560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ew Section">
  <p:cSld name="TITLE_AND_TWO_COLUMNS_1_2_2">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lvl1pPr lvl="0" rtl="0">
              <a:buNone/>
              <a:defRPr sz="800">
                <a:solidFill>
                  <a:srgbClr val="CCCCCC"/>
                </a:solidFill>
              </a:defRPr>
            </a:lvl1pPr>
            <a:lvl2pPr lvl="1" rtl="0">
              <a:buNone/>
              <a:defRPr sz="800">
                <a:solidFill>
                  <a:srgbClr val="CCCCCC"/>
                </a:solidFill>
              </a:defRPr>
            </a:lvl2pPr>
            <a:lvl3pPr lvl="2" rtl="0">
              <a:buNone/>
              <a:defRPr sz="800">
                <a:solidFill>
                  <a:srgbClr val="CCCCCC"/>
                </a:solidFill>
              </a:defRPr>
            </a:lvl3pPr>
            <a:lvl4pPr lvl="3" rtl="0">
              <a:buNone/>
              <a:defRPr sz="800">
                <a:solidFill>
                  <a:srgbClr val="CCCCCC"/>
                </a:solidFill>
              </a:defRPr>
            </a:lvl4pPr>
            <a:lvl5pPr lvl="4" rtl="0">
              <a:buNone/>
              <a:defRPr sz="800">
                <a:solidFill>
                  <a:srgbClr val="CCCCCC"/>
                </a:solidFill>
              </a:defRPr>
            </a:lvl5pPr>
            <a:lvl6pPr lvl="5" rtl="0">
              <a:buNone/>
              <a:defRPr sz="800">
                <a:solidFill>
                  <a:srgbClr val="CCCCCC"/>
                </a:solidFill>
              </a:defRPr>
            </a:lvl6pPr>
            <a:lvl7pPr lvl="6" rtl="0">
              <a:buNone/>
              <a:defRPr sz="800">
                <a:solidFill>
                  <a:srgbClr val="CCCCCC"/>
                </a:solidFill>
              </a:defRPr>
            </a:lvl7pPr>
            <a:lvl8pPr lvl="7" rtl="0">
              <a:buNone/>
              <a:defRPr sz="800">
                <a:solidFill>
                  <a:srgbClr val="CCCCCC"/>
                </a:solidFill>
              </a:defRPr>
            </a:lvl8pPr>
            <a:lvl9pPr lvl="8" rtl="0">
              <a:buNone/>
              <a:defRPr sz="800">
                <a:solidFill>
                  <a:srgbClr val="CCCCCC"/>
                </a:solidFil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9"/>
          <p:cNvSpPr txBox="1">
            <a:spLocks noGrp="1"/>
          </p:cNvSpPr>
          <p:nvPr>
            <p:ph type="title"/>
          </p:nvPr>
        </p:nvSpPr>
        <p:spPr>
          <a:xfrm>
            <a:off x="5944313" y="2233572"/>
            <a:ext cx="2856000" cy="6762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53" name="Google Shape;53;p9"/>
          <p:cNvSpPr txBox="1">
            <a:spLocks noGrp="1"/>
          </p:cNvSpPr>
          <p:nvPr>
            <p:ph type="body" idx="1"/>
          </p:nvPr>
        </p:nvSpPr>
        <p:spPr>
          <a:xfrm>
            <a:off x="5953700" y="1296038"/>
            <a:ext cx="2856000" cy="992700"/>
          </a:xfrm>
          <a:prstGeom prst="rect">
            <a:avLst/>
          </a:prstGeom>
        </p:spPr>
        <p:txBody>
          <a:bodyPr spcFirstLastPara="1" wrap="square" lIns="91425" tIns="91425" rIns="91425" bIns="91425" anchor="b" anchorCtr="0"/>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ject Example Bottom">
  <p:cSld name="TITLE_AND_TWO_COLUMNS_1_2_1">
    <p:spTree>
      <p:nvGrpSpPr>
        <p:cNvPr id="1" name="Shape 54"/>
        <p:cNvGrpSpPr/>
        <p:nvPr/>
      </p:nvGrpSpPr>
      <p:grpSpPr>
        <a:xfrm>
          <a:off x="0" y="0"/>
          <a:ext cx="0" cy="0"/>
          <a:chOff x="0" y="0"/>
          <a:chExt cx="0" cy="0"/>
        </a:xfrm>
      </p:grpSpPr>
      <p:sp>
        <p:nvSpPr>
          <p:cNvPr id="55" name="Google Shape;55;p10"/>
          <p:cNvSpPr/>
          <p:nvPr/>
        </p:nvSpPr>
        <p:spPr>
          <a:xfrm>
            <a:off x="0" y="3057375"/>
            <a:ext cx="9144000" cy="2085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title"/>
          </p:nvPr>
        </p:nvSpPr>
        <p:spPr>
          <a:xfrm>
            <a:off x="159038" y="3267766"/>
            <a:ext cx="2856000" cy="676200"/>
          </a:xfrm>
          <a:prstGeom prst="rect">
            <a:avLst/>
          </a:prstGeom>
        </p:spPr>
        <p:txBody>
          <a:bodyPr spcFirstLastPara="1" wrap="square" lIns="91425" tIns="91425" rIns="91425" bIns="91425" anchor="t" anchorCtr="0"/>
          <a:lstStyle>
            <a:lvl1pPr lvl="0" rtl="0">
              <a:spcBef>
                <a:spcPts val="0"/>
              </a:spcBef>
              <a:spcAft>
                <a:spcPts val="0"/>
              </a:spcAft>
              <a:buSzPts val="2000"/>
              <a:buNone/>
              <a:defRPr sz="20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58" name="Google Shape;58;p10"/>
          <p:cNvSpPr txBox="1">
            <a:spLocks noGrp="1"/>
          </p:cNvSpPr>
          <p:nvPr>
            <p:ph type="body" idx="1"/>
          </p:nvPr>
        </p:nvSpPr>
        <p:spPr>
          <a:xfrm>
            <a:off x="3175700" y="3267769"/>
            <a:ext cx="5634000" cy="1410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03030"/>
              </a:buClr>
              <a:buSzPts val="2800"/>
              <a:buFont typeface="Bitter"/>
              <a:buNone/>
              <a:defRPr sz="2800">
                <a:solidFill>
                  <a:srgbClr val="303030"/>
                </a:solidFill>
                <a:latin typeface="Bitter"/>
                <a:ea typeface="Bitter"/>
                <a:cs typeface="Bitter"/>
                <a:sym typeface="Bitter"/>
              </a:defRPr>
            </a:lvl1pPr>
            <a:lvl2pPr lvl="1">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2pPr>
            <a:lvl3pPr lvl="2">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3pPr>
            <a:lvl4pPr lvl="3">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4pPr>
            <a:lvl5pPr lvl="4">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5pPr>
            <a:lvl6pPr lvl="5">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6pPr>
            <a:lvl7pPr lvl="6">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7pPr>
            <a:lvl8pPr lvl="7">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8pPr>
            <a:lvl9pPr lvl="8">
              <a:spcBef>
                <a:spcPts val="0"/>
              </a:spcBef>
              <a:spcAft>
                <a:spcPts val="0"/>
              </a:spcAft>
              <a:buClr>
                <a:schemeClr val="dk1"/>
              </a:buClr>
              <a:buSzPts val="2800"/>
              <a:buFont typeface="Bitter"/>
              <a:buNone/>
              <a:defRPr sz="2800">
                <a:solidFill>
                  <a:schemeClr val="dk1"/>
                </a:solidFill>
                <a:latin typeface="Bitter"/>
                <a:ea typeface="Bitter"/>
                <a:cs typeface="Bitter"/>
                <a:sym typeface="Bit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1pPr>
            <a:lvl2pPr marL="914400" lvl="1"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2pPr>
            <a:lvl3pPr marL="1371600" lvl="2"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3pPr>
            <a:lvl4pPr marL="1828800" lvl="3"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4pPr>
            <a:lvl5pPr marL="2286000" lvl="4"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5pPr>
            <a:lvl6pPr marL="2743200" lvl="5"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6pPr>
            <a:lvl7pPr marL="3200400" lvl="6"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7pPr>
            <a:lvl8pPr marL="3657600" lvl="7" indent="-317500">
              <a:lnSpc>
                <a:spcPct val="115000"/>
              </a:lnSpc>
              <a:spcBef>
                <a:spcPts val="1600"/>
              </a:spcBef>
              <a:spcAft>
                <a:spcPts val="0"/>
              </a:spcAft>
              <a:buClr>
                <a:srgbClr val="303030"/>
              </a:buClr>
              <a:buSzPts val="1400"/>
              <a:buFont typeface="Open Sans"/>
              <a:buChar char="○"/>
              <a:defRPr>
                <a:solidFill>
                  <a:srgbClr val="303030"/>
                </a:solidFill>
                <a:latin typeface="Open Sans"/>
                <a:ea typeface="Open Sans"/>
                <a:cs typeface="Open Sans"/>
                <a:sym typeface="Open Sans"/>
              </a:defRPr>
            </a:lvl8pPr>
            <a:lvl9pPr marL="4114800" lvl="8" indent="-317500">
              <a:lnSpc>
                <a:spcPct val="115000"/>
              </a:lnSpc>
              <a:spcBef>
                <a:spcPts val="1600"/>
              </a:spcBef>
              <a:spcAft>
                <a:spcPts val="1600"/>
              </a:spcAft>
              <a:buClr>
                <a:srgbClr val="303030"/>
              </a:buClr>
              <a:buSzPts val="1400"/>
              <a:buFont typeface="Open Sans"/>
              <a:buChar char="■"/>
              <a:defRPr>
                <a:solidFill>
                  <a:srgbClr val="303030"/>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51783" y="4749973"/>
            <a:ext cx="548700" cy="393600"/>
          </a:xfrm>
          <a:prstGeom prst="rect">
            <a:avLst/>
          </a:prstGeom>
          <a:noFill/>
          <a:ln>
            <a:noFill/>
          </a:ln>
        </p:spPr>
        <p:txBody>
          <a:bodyPr spcFirstLastPara="1" wrap="square" lIns="91425" tIns="91425" rIns="91425" bIns="91425" anchor="ctr" anchorCtr="0">
            <a:noAutofit/>
          </a:bodyPr>
          <a:lstStyle>
            <a:lvl1pPr lvl="0" algn="r">
              <a:buNone/>
              <a:defRPr sz="800">
                <a:solidFill>
                  <a:srgbClr val="CCCCCC"/>
                </a:solidFill>
              </a:defRPr>
            </a:lvl1pPr>
            <a:lvl2pPr lvl="1" algn="r">
              <a:buNone/>
              <a:defRPr sz="800">
                <a:solidFill>
                  <a:srgbClr val="CCCCCC"/>
                </a:solidFill>
              </a:defRPr>
            </a:lvl2pPr>
            <a:lvl3pPr lvl="2" algn="r">
              <a:buNone/>
              <a:defRPr sz="800">
                <a:solidFill>
                  <a:srgbClr val="CCCCCC"/>
                </a:solidFill>
              </a:defRPr>
            </a:lvl3pPr>
            <a:lvl4pPr lvl="3" algn="r">
              <a:buNone/>
              <a:defRPr sz="800">
                <a:solidFill>
                  <a:srgbClr val="CCCCCC"/>
                </a:solidFill>
              </a:defRPr>
            </a:lvl4pPr>
            <a:lvl5pPr lvl="4" algn="r">
              <a:buNone/>
              <a:defRPr sz="800">
                <a:solidFill>
                  <a:srgbClr val="CCCCCC"/>
                </a:solidFill>
              </a:defRPr>
            </a:lvl5pPr>
            <a:lvl6pPr lvl="5" algn="r">
              <a:buNone/>
              <a:defRPr sz="800">
                <a:solidFill>
                  <a:srgbClr val="CCCCCC"/>
                </a:solidFill>
              </a:defRPr>
            </a:lvl6pPr>
            <a:lvl7pPr lvl="6" algn="r">
              <a:buNone/>
              <a:defRPr sz="800">
                <a:solidFill>
                  <a:srgbClr val="CCCCCC"/>
                </a:solidFill>
              </a:defRPr>
            </a:lvl7pPr>
            <a:lvl8pPr lvl="7" algn="r">
              <a:buNone/>
              <a:defRPr sz="800">
                <a:solidFill>
                  <a:srgbClr val="CCCCCC"/>
                </a:solidFill>
              </a:defRPr>
            </a:lvl8pPr>
            <a:lvl9pPr lvl="8" algn="r">
              <a:buNone/>
              <a:defRPr sz="800">
                <a:solidFill>
                  <a:srgbClr val="CCCCCC"/>
                </a:solidFill>
              </a:defRPr>
            </a:lvl9pPr>
          </a:lstStyle>
          <a:p>
            <a:pPr marL="0" lvl="0" indent="0" algn="r" rtl="0">
              <a:spcBef>
                <a:spcPts val="0"/>
              </a:spcBef>
              <a:spcAft>
                <a:spcPts val="0"/>
              </a:spcAft>
              <a:buNone/>
            </a:pPr>
            <a:fld id="{00000000-1234-1234-1234-123412341234}" type="slidenum">
              <a:rPr lang="en"/>
              <a:t>‹#›</a:t>
            </a:fld>
            <a:endParaRPr/>
          </a:p>
        </p:txBody>
      </p:sp>
      <p:cxnSp>
        <p:nvCxnSpPr>
          <p:cNvPr id="9" name="Google Shape;9;p1"/>
          <p:cNvCxnSpPr/>
          <p:nvPr/>
        </p:nvCxnSpPr>
        <p:spPr>
          <a:xfrm>
            <a:off x="-23400" y="30000"/>
            <a:ext cx="9190800" cy="0"/>
          </a:xfrm>
          <a:prstGeom prst="straightConnector1">
            <a:avLst/>
          </a:prstGeom>
          <a:noFill/>
          <a:ln w="76200" cap="flat" cmpd="sng">
            <a:solidFill>
              <a:srgbClr val="EF5F3C"/>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hare.donorschoose.org/nhVH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3"/>
          <p:cNvSpPr txBox="1">
            <a:spLocks noGrp="1"/>
          </p:cNvSpPr>
          <p:nvPr>
            <p:ph type="title"/>
          </p:nvPr>
        </p:nvSpPr>
        <p:spPr>
          <a:xfrm>
            <a:off x="4722275" y="1235075"/>
            <a:ext cx="4077900" cy="167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Get what you </a:t>
            </a:r>
            <a:br>
              <a:rPr lang="en"/>
            </a:br>
            <a:r>
              <a:rPr lang="en"/>
              <a:t>need for your classroom through DonorsChoose.org</a:t>
            </a:r>
            <a:endParaRPr/>
          </a:p>
          <a:p>
            <a:pPr marL="0" lvl="0" indent="0" algn="l" rtl="0">
              <a:spcBef>
                <a:spcPts val="0"/>
              </a:spcBef>
              <a:spcAft>
                <a:spcPts val="0"/>
              </a:spcAft>
              <a:buNone/>
            </a:pPr>
            <a:endParaRPr sz="1400" i="1">
              <a:latin typeface="Open Sans"/>
              <a:ea typeface="Open Sans"/>
              <a:cs typeface="Open Sans"/>
              <a:sym typeface="Open Sans"/>
            </a:endParaRPr>
          </a:p>
          <a:p>
            <a:pPr marL="0" lvl="0" indent="0" algn="l" rtl="0">
              <a:spcBef>
                <a:spcPts val="0"/>
              </a:spcBef>
              <a:spcAft>
                <a:spcPts val="0"/>
              </a:spcAft>
              <a:buNone/>
            </a:pPr>
            <a:endParaRPr sz="1400" i="1">
              <a:latin typeface="Open Sans"/>
              <a:ea typeface="Open Sans"/>
              <a:cs typeface="Open Sans"/>
              <a:sym typeface="Open Sans"/>
            </a:endParaRPr>
          </a:p>
        </p:txBody>
      </p:sp>
      <p:pic>
        <p:nvPicPr>
          <p:cNvPr id="315" name="Google Shape;315;p63"/>
          <p:cNvPicPr preferRelativeResize="0"/>
          <p:nvPr/>
        </p:nvPicPr>
        <p:blipFill rotWithShape="1">
          <a:blip r:embed="rId3">
            <a:alphaModFix/>
          </a:blip>
          <a:srcRect l="7780" r="37616" b="1088"/>
          <a:stretch/>
        </p:blipFill>
        <p:spPr>
          <a:xfrm>
            <a:off x="0" y="56025"/>
            <a:ext cx="4213650" cy="5087474"/>
          </a:xfrm>
          <a:prstGeom prst="rect">
            <a:avLst/>
          </a:prstGeom>
          <a:noFill/>
          <a:ln>
            <a:noFill/>
          </a:ln>
        </p:spPr>
      </p:pic>
      <p:sp>
        <p:nvSpPr>
          <p:cNvPr id="316" name="Google Shape;316;p63"/>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317" name="Google Shape;317;p63"/>
          <p:cNvPicPr preferRelativeResize="0"/>
          <p:nvPr/>
        </p:nvPicPr>
        <p:blipFill>
          <a:blip r:embed="rId4">
            <a:alphaModFix/>
          </a:blip>
          <a:stretch>
            <a:fillRect/>
          </a:stretch>
        </p:blipFill>
        <p:spPr>
          <a:xfrm>
            <a:off x="4722275" y="4297075"/>
            <a:ext cx="2205375" cy="45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87"/>
        <p:cNvGrpSpPr/>
        <p:nvPr/>
      </p:nvGrpSpPr>
      <p:grpSpPr>
        <a:xfrm>
          <a:off x="0" y="0"/>
          <a:ext cx="0" cy="0"/>
          <a:chOff x="0" y="0"/>
          <a:chExt cx="0" cy="0"/>
        </a:xfrm>
      </p:grpSpPr>
      <p:sp>
        <p:nvSpPr>
          <p:cNvPr id="388" name="Google Shape;388;p72"/>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89" name="Google Shape;389;p72"/>
          <p:cNvSpPr txBox="1">
            <a:spLocks noGrp="1"/>
          </p:cNvSpPr>
          <p:nvPr>
            <p:ph type="title" idx="4294967295"/>
          </p:nvPr>
        </p:nvSpPr>
        <p:spPr>
          <a:xfrm>
            <a:off x="311700" y="970500"/>
            <a:ext cx="1999200" cy="10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FFFFFF"/>
                </a:solidFill>
              </a:rPr>
              <a:t>Create an Account</a:t>
            </a:r>
            <a:endParaRPr sz="1800">
              <a:solidFill>
                <a:srgbClr val="FFFFFF"/>
              </a:solidFill>
            </a:endParaRPr>
          </a:p>
          <a:p>
            <a:pPr marL="0" lvl="0" indent="0" algn="l" rtl="0">
              <a:spcBef>
                <a:spcPts val="0"/>
              </a:spcBef>
              <a:spcAft>
                <a:spcPts val="0"/>
              </a:spcAft>
              <a:buClr>
                <a:schemeClr val="dk1"/>
              </a:buClr>
              <a:buSzPts val="1100"/>
              <a:buFont typeface="Arial"/>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sp>
        <p:nvSpPr>
          <p:cNvPr id="390" name="Google Shape;390;p72"/>
          <p:cNvSpPr txBox="1"/>
          <p:nvPr/>
        </p:nvSpPr>
        <p:spPr>
          <a:xfrm>
            <a:off x="320975" y="1993800"/>
            <a:ext cx="1965900" cy="14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latin typeface="Open Sans"/>
                <a:ea typeface="Open Sans"/>
                <a:cs typeface="Open Sans"/>
                <a:sym typeface="Open Sans"/>
              </a:rPr>
              <a:t>Click “Get started”</a:t>
            </a:r>
            <a:endParaRPr>
              <a:solidFill>
                <a:srgbClr val="FFFF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rgbClr val="FFFFFF"/>
              </a:solidFill>
              <a:latin typeface="Open Sans"/>
              <a:ea typeface="Open Sans"/>
              <a:cs typeface="Open Sans"/>
              <a:sym typeface="Open Sans"/>
            </a:endParaRPr>
          </a:p>
          <a:p>
            <a:pPr marL="0" lvl="0" indent="0" algn="l" rtl="0">
              <a:spcBef>
                <a:spcPts val="0"/>
              </a:spcBef>
              <a:spcAft>
                <a:spcPts val="0"/>
              </a:spcAft>
              <a:buNone/>
            </a:pPr>
            <a:endParaRPr>
              <a:solidFill>
                <a:srgbClr val="FFFFFF"/>
              </a:solidFill>
              <a:latin typeface="Open Sans"/>
              <a:ea typeface="Open Sans"/>
              <a:cs typeface="Open Sans"/>
              <a:sym typeface="Open Sans"/>
            </a:endParaRPr>
          </a:p>
        </p:txBody>
      </p:sp>
      <p:pic>
        <p:nvPicPr>
          <p:cNvPr id="391" name="Google Shape;391;p72"/>
          <p:cNvPicPr preferRelativeResize="0"/>
          <p:nvPr/>
        </p:nvPicPr>
        <p:blipFill rotWithShape="1">
          <a:blip r:embed="rId3">
            <a:alphaModFix/>
          </a:blip>
          <a:srcRect l="758" t="657" r="680" b="8026"/>
          <a:stretch/>
        </p:blipFill>
        <p:spPr>
          <a:xfrm>
            <a:off x="2310900" y="59375"/>
            <a:ext cx="6850750" cy="5087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3"/>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97" name="Google Shape;397;p73"/>
          <p:cNvSpPr txBox="1">
            <a:spLocks noGrp="1"/>
          </p:cNvSpPr>
          <p:nvPr>
            <p:ph type="body" idx="1"/>
          </p:nvPr>
        </p:nvSpPr>
        <p:spPr>
          <a:xfrm>
            <a:off x="4047550" y="704350"/>
            <a:ext cx="4569300" cy="2835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latin typeface="Bitter"/>
                <a:ea typeface="Bitter"/>
                <a:cs typeface="Bitter"/>
                <a:sym typeface="Bitter"/>
              </a:rPr>
              <a:t>Brainstorm what </a:t>
            </a:r>
            <a:br>
              <a:rPr lang="en" sz="2000" b="1">
                <a:latin typeface="Bitter"/>
                <a:ea typeface="Bitter"/>
                <a:cs typeface="Bitter"/>
                <a:sym typeface="Bitter"/>
              </a:rPr>
            </a:br>
            <a:r>
              <a:rPr lang="en" sz="2000" b="1">
                <a:latin typeface="Bitter"/>
                <a:ea typeface="Bitter"/>
                <a:cs typeface="Bitter"/>
                <a:sym typeface="Bitter"/>
              </a:rPr>
              <a:t>your classroom needs</a:t>
            </a:r>
            <a:endParaRPr sz="2000" b="1">
              <a:latin typeface="Bitter"/>
              <a:ea typeface="Bitter"/>
              <a:cs typeface="Bitter"/>
              <a:sym typeface="Bitter"/>
            </a:endParaRPr>
          </a:p>
          <a:p>
            <a:pPr marL="0" lvl="0" indent="0" algn="l" rtl="0">
              <a:lnSpc>
                <a:spcPct val="100000"/>
              </a:lnSpc>
              <a:spcBef>
                <a:spcPts val="0"/>
              </a:spcBef>
              <a:spcAft>
                <a:spcPts val="0"/>
              </a:spcAft>
              <a:buNone/>
            </a:pPr>
            <a:endParaRPr sz="2000">
              <a:latin typeface="Bitter"/>
              <a:ea typeface="Bitter"/>
              <a:cs typeface="Bitter"/>
              <a:sym typeface="Bitter"/>
            </a:endParaRPr>
          </a:p>
          <a:p>
            <a:pPr marL="0" lvl="0" indent="0" algn="l" rtl="0">
              <a:spcBef>
                <a:spcPts val="0"/>
              </a:spcBef>
              <a:spcAft>
                <a:spcPts val="0"/>
              </a:spcAft>
              <a:buNone/>
            </a:pPr>
            <a:r>
              <a:rPr lang="en" sz="1800" b="1" i="1"/>
              <a:t>Finish these sentences</a:t>
            </a:r>
            <a:endParaRPr sz="1800" b="1" i="1"/>
          </a:p>
          <a:p>
            <a:pPr marL="0" lvl="0" indent="0" algn="l" rtl="0">
              <a:spcBef>
                <a:spcPts val="1000"/>
              </a:spcBef>
              <a:spcAft>
                <a:spcPts val="0"/>
              </a:spcAft>
              <a:buNone/>
            </a:pPr>
            <a:r>
              <a:rPr lang="en" sz="1800"/>
              <a:t>To teach an upcoming unit, </a:t>
            </a:r>
            <a:br>
              <a:rPr lang="en" sz="1800"/>
            </a:br>
            <a:r>
              <a:rPr lang="en" sz="1800"/>
              <a:t>my students need_______. </a:t>
            </a:r>
            <a:endParaRPr sz="1800"/>
          </a:p>
          <a:p>
            <a:pPr marL="0" lvl="0" indent="0" algn="l" rtl="0">
              <a:spcBef>
                <a:spcPts val="1000"/>
              </a:spcBef>
              <a:spcAft>
                <a:spcPts val="0"/>
              </a:spcAft>
              <a:buClr>
                <a:schemeClr val="dk1"/>
              </a:buClr>
              <a:buSzPts val="1100"/>
              <a:buFont typeface="Arial"/>
              <a:buNone/>
            </a:pPr>
            <a:r>
              <a:rPr lang="en" sz="1800"/>
              <a:t>To bring my dream learning activity </a:t>
            </a:r>
            <a:br>
              <a:rPr lang="en" sz="1800"/>
            </a:br>
            <a:r>
              <a:rPr lang="en" sz="1800"/>
              <a:t>to life, my classroom needs _______. </a:t>
            </a:r>
            <a:endParaRPr sz="1800"/>
          </a:p>
          <a:p>
            <a:pPr marL="0" lvl="0" indent="0" algn="l" rtl="0">
              <a:spcBef>
                <a:spcPts val="1000"/>
              </a:spcBef>
              <a:spcAft>
                <a:spcPts val="0"/>
              </a:spcAft>
              <a:buClr>
                <a:schemeClr val="dk1"/>
              </a:buClr>
              <a:buSzPts val="1100"/>
              <a:buFont typeface="Arial"/>
              <a:buNone/>
            </a:pPr>
            <a:r>
              <a:rPr lang="en" sz="1800"/>
              <a:t>To make my school a more vibrant and engaging place for students, </a:t>
            </a:r>
            <a:br>
              <a:rPr lang="en" sz="1800"/>
            </a:br>
            <a:r>
              <a:rPr lang="en" sz="1800"/>
              <a:t>my school needs _______.</a:t>
            </a:r>
            <a:endParaRPr sz="1800"/>
          </a:p>
          <a:p>
            <a:pPr marL="0" lvl="0" indent="0" algn="l" rtl="0">
              <a:spcBef>
                <a:spcPts val="1000"/>
              </a:spcBef>
              <a:spcAft>
                <a:spcPts val="1000"/>
              </a:spcAft>
              <a:buClr>
                <a:schemeClr val="dk1"/>
              </a:buClr>
              <a:buSzPts val="1100"/>
              <a:buFont typeface="Arial"/>
              <a:buNone/>
            </a:pPr>
            <a:endParaRPr sz="1800"/>
          </a:p>
        </p:txBody>
      </p:sp>
      <p:pic>
        <p:nvPicPr>
          <p:cNvPr id="398" name="Google Shape;398;p73"/>
          <p:cNvPicPr preferRelativeResize="0"/>
          <p:nvPr/>
        </p:nvPicPr>
        <p:blipFill rotWithShape="1">
          <a:blip r:embed="rId3">
            <a:alphaModFix/>
          </a:blip>
          <a:srcRect l="9289" r="44330"/>
          <a:stretch/>
        </p:blipFill>
        <p:spPr>
          <a:xfrm>
            <a:off x="0" y="58350"/>
            <a:ext cx="3538670" cy="50851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02"/>
        <p:cNvGrpSpPr/>
        <p:nvPr/>
      </p:nvGrpSpPr>
      <p:grpSpPr>
        <a:xfrm>
          <a:off x="0" y="0"/>
          <a:ext cx="0" cy="0"/>
          <a:chOff x="0" y="0"/>
          <a:chExt cx="0" cy="0"/>
        </a:xfrm>
      </p:grpSpPr>
      <p:sp>
        <p:nvSpPr>
          <p:cNvPr id="403" name="Google Shape;403;p74"/>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404" name="Google Shape;404;p74"/>
          <p:cNvSpPr txBox="1">
            <a:spLocks noGrp="1"/>
          </p:cNvSpPr>
          <p:nvPr>
            <p:ph type="title" idx="4294967295"/>
          </p:nvPr>
        </p:nvSpPr>
        <p:spPr>
          <a:xfrm>
            <a:off x="311700" y="970500"/>
            <a:ext cx="1999200" cy="10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Create </a:t>
            </a:r>
            <a:endParaRPr sz="1800">
              <a:solidFill>
                <a:srgbClr val="FFFFFF"/>
              </a:solidFill>
            </a:endParaRPr>
          </a:p>
          <a:p>
            <a:pPr marL="0" lvl="0" indent="0" algn="l" rtl="0">
              <a:spcBef>
                <a:spcPts val="0"/>
              </a:spcBef>
              <a:spcAft>
                <a:spcPts val="0"/>
              </a:spcAft>
              <a:buNone/>
            </a:pPr>
            <a:r>
              <a:rPr lang="en" sz="1800">
                <a:solidFill>
                  <a:srgbClr val="FFFFFF"/>
                </a:solidFill>
              </a:rPr>
              <a:t>a Classroom Project Request</a:t>
            </a:r>
            <a:endParaRPr sz="1800">
              <a:solidFill>
                <a:srgbClr val="FFFFFF"/>
              </a:solidFill>
            </a:endParaRPr>
          </a:p>
          <a:p>
            <a:pPr marL="0" lvl="0" indent="0" algn="l" rtl="0">
              <a:spcBef>
                <a:spcPts val="0"/>
              </a:spcBef>
              <a:spcAft>
                <a:spcPts val="0"/>
              </a:spcAft>
              <a:buClr>
                <a:schemeClr val="dk1"/>
              </a:buClr>
              <a:buSzPts val="1100"/>
              <a:buFont typeface="Arial"/>
              <a:buNone/>
            </a:pPr>
            <a:endParaRPr sz="1800">
              <a:solidFill>
                <a:srgbClr val="FFFFFF"/>
              </a:solidFill>
            </a:endParaRPr>
          </a:p>
          <a:p>
            <a:pPr marL="0" lvl="0" indent="0" algn="l" rtl="0">
              <a:spcBef>
                <a:spcPts val="0"/>
              </a:spcBef>
              <a:spcAft>
                <a:spcPts val="0"/>
              </a:spcAft>
              <a:buClr>
                <a:schemeClr val="dk1"/>
              </a:buClr>
              <a:buSzPts val="1100"/>
              <a:buFont typeface="Arial"/>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grpSp>
        <p:nvGrpSpPr>
          <p:cNvPr id="405" name="Google Shape;405;p74"/>
          <p:cNvGrpSpPr/>
          <p:nvPr/>
        </p:nvGrpSpPr>
        <p:grpSpPr>
          <a:xfrm>
            <a:off x="2286853" y="62683"/>
            <a:ext cx="6856976" cy="5085381"/>
            <a:chOff x="2996893" y="457072"/>
            <a:chExt cx="5183683" cy="3844407"/>
          </a:xfrm>
        </p:grpSpPr>
        <p:pic>
          <p:nvPicPr>
            <p:cNvPr id="406" name="Google Shape;406;p74"/>
            <p:cNvPicPr preferRelativeResize="0"/>
            <p:nvPr/>
          </p:nvPicPr>
          <p:blipFill rotWithShape="1">
            <a:blip r:embed="rId3">
              <a:alphaModFix/>
            </a:blip>
            <a:srcRect l="7548" r="12149" b="2324"/>
            <a:stretch/>
          </p:blipFill>
          <p:spPr>
            <a:xfrm>
              <a:off x="2996893" y="457072"/>
              <a:ext cx="5183683" cy="3844407"/>
            </a:xfrm>
            <a:prstGeom prst="rect">
              <a:avLst/>
            </a:prstGeom>
            <a:noFill/>
            <a:ln>
              <a:noFill/>
            </a:ln>
          </p:spPr>
        </p:pic>
        <p:sp>
          <p:nvSpPr>
            <p:cNvPr id="407" name="Google Shape;407;p74"/>
            <p:cNvSpPr/>
            <p:nvPr/>
          </p:nvSpPr>
          <p:spPr>
            <a:xfrm>
              <a:off x="6861167" y="479350"/>
              <a:ext cx="13194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74"/>
          <p:cNvSpPr txBox="1"/>
          <p:nvPr/>
        </p:nvSpPr>
        <p:spPr>
          <a:xfrm>
            <a:off x="320975" y="1993800"/>
            <a:ext cx="1965900" cy="142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latin typeface="Open Sans"/>
                <a:ea typeface="Open Sans"/>
                <a:cs typeface="Open Sans"/>
                <a:sym typeface="Open Sans"/>
              </a:rPr>
              <a:t>Once you log in to your account, click ‘create a project’ </a:t>
            </a:r>
            <a:endParaRPr>
              <a:solidFill>
                <a:srgbClr val="FFFFFF"/>
              </a:solidFill>
              <a:latin typeface="Open Sans"/>
              <a:ea typeface="Open Sans"/>
              <a:cs typeface="Open Sans"/>
              <a:sym typeface="Open Sans"/>
            </a:endParaRPr>
          </a:p>
          <a:p>
            <a:pPr marL="0" lvl="0" indent="0" algn="l" rtl="0">
              <a:spcBef>
                <a:spcPts val="1000"/>
              </a:spcBef>
              <a:spcAft>
                <a:spcPts val="0"/>
              </a:spcAft>
              <a:buNone/>
            </a:pP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12"/>
        <p:cNvGrpSpPr/>
        <p:nvPr/>
      </p:nvGrpSpPr>
      <p:grpSpPr>
        <a:xfrm>
          <a:off x="0" y="0"/>
          <a:ext cx="0" cy="0"/>
          <a:chOff x="0" y="0"/>
          <a:chExt cx="0" cy="0"/>
        </a:xfrm>
      </p:grpSpPr>
      <p:sp>
        <p:nvSpPr>
          <p:cNvPr id="413" name="Google Shape;413;p75"/>
          <p:cNvSpPr/>
          <p:nvPr/>
        </p:nvSpPr>
        <p:spPr>
          <a:xfrm>
            <a:off x="2310975" y="68150"/>
            <a:ext cx="6833100" cy="5075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5"/>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415" name="Google Shape;415;p75"/>
          <p:cNvSpPr txBox="1">
            <a:spLocks noGrp="1"/>
          </p:cNvSpPr>
          <p:nvPr>
            <p:ph type="title" idx="4294967295"/>
          </p:nvPr>
        </p:nvSpPr>
        <p:spPr>
          <a:xfrm>
            <a:off x="311700" y="970500"/>
            <a:ext cx="1999200" cy="12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Shop for </a:t>
            </a:r>
            <a:br>
              <a:rPr lang="en" sz="1800">
                <a:solidFill>
                  <a:srgbClr val="FFFFFF"/>
                </a:solidFill>
              </a:rPr>
            </a:br>
            <a:r>
              <a:rPr lang="en" sz="1800">
                <a:solidFill>
                  <a:srgbClr val="FFFFFF"/>
                </a:solidFill>
              </a:rPr>
              <a:t>what you need through our  vendor portal</a:t>
            </a:r>
            <a:endParaRPr sz="1800">
              <a:solidFill>
                <a:srgbClr val="FFFFFF"/>
              </a:solidFill>
            </a:endParaRPr>
          </a:p>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pic>
        <p:nvPicPr>
          <p:cNvPr id="416" name="Google Shape;416;p75"/>
          <p:cNvPicPr preferRelativeResize="0"/>
          <p:nvPr/>
        </p:nvPicPr>
        <p:blipFill>
          <a:blip r:embed="rId3">
            <a:alphaModFix/>
          </a:blip>
          <a:stretch>
            <a:fillRect/>
          </a:stretch>
        </p:blipFill>
        <p:spPr>
          <a:xfrm>
            <a:off x="2691450" y="423375"/>
            <a:ext cx="6092199" cy="38638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20"/>
        <p:cNvGrpSpPr/>
        <p:nvPr/>
      </p:nvGrpSpPr>
      <p:grpSpPr>
        <a:xfrm>
          <a:off x="0" y="0"/>
          <a:ext cx="0" cy="0"/>
          <a:chOff x="0" y="0"/>
          <a:chExt cx="0" cy="0"/>
        </a:xfrm>
      </p:grpSpPr>
      <p:sp>
        <p:nvSpPr>
          <p:cNvPr id="421" name="Google Shape;421;p76"/>
          <p:cNvSpPr/>
          <p:nvPr/>
        </p:nvSpPr>
        <p:spPr>
          <a:xfrm>
            <a:off x="2310975" y="68150"/>
            <a:ext cx="6833100" cy="5075400"/>
          </a:xfrm>
          <a:prstGeom prst="rect">
            <a:avLst/>
          </a:prstGeom>
          <a:solidFill>
            <a:srgbClr val="FAF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6"/>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23" name="Google Shape;423;p76"/>
          <p:cNvSpPr txBox="1">
            <a:spLocks noGrp="1"/>
          </p:cNvSpPr>
          <p:nvPr>
            <p:ph type="title" idx="4294967295"/>
          </p:nvPr>
        </p:nvSpPr>
        <p:spPr>
          <a:xfrm>
            <a:off x="311700" y="970500"/>
            <a:ext cx="1948200" cy="12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Tell donors </a:t>
            </a:r>
            <a:endParaRPr sz="1800">
              <a:solidFill>
                <a:srgbClr val="FFFFFF"/>
              </a:solidFill>
            </a:endParaRPr>
          </a:p>
          <a:p>
            <a:pPr marL="0" lvl="0" indent="0" algn="l" rtl="0">
              <a:spcBef>
                <a:spcPts val="0"/>
              </a:spcBef>
              <a:spcAft>
                <a:spcPts val="0"/>
              </a:spcAft>
              <a:buNone/>
            </a:pPr>
            <a:r>
              <a:rPr lang="en" sz="1800">
                <a:solidFill>
                  <a:srgbClr val="FFFFFF"/>
                </a:solidFill>
              </a:rPr>
              <a:t>a bit about your students and project</a:t>
            </a:r>
            <a:endParaRPr sz="1800">
              <a:solidFill>
                <a:srgbClr val="FFFFFF"/>
              </a:solidFill>
            </a:endParaRPr>
          </a:p>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pic>
        <p:nvPicPr>
          <p:cNvPr id="424" name="Google Shape;424;p76"/>
          <p:cNvPicPr preferRelativeResize="0"/>
          <p:nvPr/>
        </p:nvPicPr>
        <p:blipFill rotWithShape="1">
          <a:blip r:embed="rId3">
            <a:alphaModFix/>
          </a:blip>
          <a:srcRect r="1710"/>
          <a:stretch/>
        </p:blipFill>
        <p:spPr>
          <a:xfrm>
            <a:off x="2310975" y="68150"/>
            <a:ext cx="6833099" cy="50795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28"/>
        <p:cNvGrpSpPr/>
        <p:nvPr/>
      </p:nvGrpSpPr>
      <p:grpSpPr>
        <a:xfrm>
          <a:off x="0" y="0"/>
          <a:ext cx="0" cy="0"/>
          <a:chOff x="0" y="0"/>
          <a:chExt cx="0" cy="0"/>
        </a:xfrm>
      </p:grpSpPr>
      <p:sp>
        <p:nvSpPr>
          <p:cNvPr id="429" name="Google Shape;429;p77"/>
          <p:cNvSpPr/>
          <p:nvPr/>
        </p:nvSpPr>
        <p:spPr>
          <a:xfrm>
            <a:off x="2310975" y="68150"/>
            <a:ext cx="6833100" cy="5075400"/>
          </a:xfrm>
          <a:prstGeom prst="rect">
            <a:avLst/>
          </a:prstGeom>
          <a:solidFill>
            <a:srgbClr val="FAF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7"/>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431" name="Google Shape;431;p77"/>
          <p:cNvSpPr txBox="1">
            <a:spLocks noGrp="1"/>
          </p:cNvSpPr>
          <p:nvPr>
            <p:ph type="title" idx="4294967295"/>
          </p:nvPr>
        </p:nvSpPr>
        <p:spPr>
          <a:xfrm>
            <a:off x="311700" y="970500"/>
            <a:ext cx="1948200" cy="12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rPr>
              <a:t>Donations </a:t>
            </a:r>
            <a:br>
              <a:rPr lang="en" sz="1800">
                <a:solidFill>
                  <a:srgbClr val="FFFFFF"/>
                </a:solidFill>
              </a:rPr>
            </a:br>
            <a:r>
              <a:rPr lang="en" sz="1800">
                <a:solidFill>
                  <a:srgbClr val="FFFFFF"/>
                </a:solidFill>
              </a:rPr>
              <a:t>to your first project will </a:t>
            </a:r>
            <a:br>
              <a:rPr lang="en" sz="1800">
                <a:solidFill>
                  <a:srgbClr val="FFFFFF"/>
                </a:solidFill>
              </a:rPr>
            </a:br>
            <a:r>
              <a:rPr lang="en" sz="1800">
                <a:solidFill>
                  <a:srgbClr val="FFFFFF"/>
                </a:solidFill>
              </a:rPr>
              <a:t>be matched!</a:t>
            </a:r>
            <a:endParaRPr sz="1800">
              <a:solidFill>
                <a:srgbClr val="FFFFFF"/>
              </a:solidFill>
            </a:endParaRPr>
          </a:p>
        </p:txBody>
      </p:sp>
      <p:pic>
        <p:nvPicPr>
          <p:cNvPr id="432" name="Google Shape;432;p77"/>
          <p:cNvPicPr preferRelativeResize="0"/>
          <p:nvPr/>
        </p:nvPicPr>
        <p:blipFill>
          <a:blip r:embed="rId3">
            <a:alphaModFix/>
          </a:blip>
          <a:stretch>
            <a:fillRect/>
          </a:stretch>
        </p:blipFill>
        <p:spPr>
          <a:xfrm>
            <a:off x="7621894" y="4043184"/>
            <a:ext cx="651740" cy="625664"/>
          </a:xfrm>
          <a:prstGeom prst="rect">
            <a:avLst/>
          </a:prstGeom>
          <a:noFill/>
          <a:ln>
            <a:noFill/>
          </a:ln>
        </p:spPr>
      </p:pic>
      <p:grpSp>
        <p:nvGrpSpPr>
          <p:cNvPr id="433" name="Google Shape;433;p77"/>
          <p:cNvGrpSpPr/>
          <p:nvPr/>
        </p:nvGrpSpPr>
        <p:grpSpPr>
          <a:xfrm>
            <a:off x="2632987" y="266763"/>
            <a:ext cx="6238984" cy="4609976"/>
            <a:chOff x="2316300" y="74250"/>
            <a:chExt cx="6860550" cy="5069250"/>
          </a:xfrm>
        </p:grpSpPr>
        <p:grpSp>
          <p:nvGrpSpPr>
            <p:cNvPr id="434" name="Google Shape;434;p77"/>
            <p:cNvGrpSpPr/>
            <p:nvPr/>
          </p:nvGrpSpPr>
          <p:grpSpPr>
            <a:xfrm>
              <a:off x="2316300" y="74250"/>
              <a:ext cx="6860550" cy="5069249"/>
              <a:chOff x="2316300" y="74250"/>
              <a:chExt cx="6860550" cy="5069249"/>
            </a:xfrm>
          </p:grpSpPr>
          <p:pic>
            <p:nvPicPr>
              <p:cNvPr id="435" name="Google Shape;435;p77"/>
              <p:cNvPicPr preferRelativeResize="0"/>
              <p:nvPr/>
            </p:nvPicPr>
            <p:blipFill rotWithShape="1">
              <a:blip r:embed="rId4">
                <a:alphaModFix/>
              </a:blip>
              <a:srcRect r="11543"/>
              <a:stretch/>
            </p:blipFill>
            <p:spPr>
              <a:xfrm>
                <a:off x="2316300" y="74250"/>
                <a:ext cx="6860550" cy="5069249"/>
              </a:xfrm>
              <a:prstGeom prst="rect">
                <a:avLst/>
              </a:prstGeom>
              <a:noFill/>
              <a:ln>
                <a:noFill/>
              </a:ln>
            </p:spPr>
          </p:pic>
          <p:pic>
            <p:nvPicPr>
              <p:cNvPr id="436" name="Google Shape;436;p77"/>
              <p:cNvPicPr preferRelativeResize="0"/>
              <p:nvPr/>
            </p:nvPicPr>
            <p:blipFill>
              <a:blip r:embed="rId5">
                <a:alphaModFix/>
              </a:blip>
              <a:stretch>
                <a:fillRect/>
              </a:stretch>
            </p:blipFill>
            <p:spPr>
              <a:xfrm>
                <a:off x="3017225" y="1294025"/>
                <a:ext cx="5666500" cy="1656600"/>
              </a:xfrm>
              <a:prstGeom prst="rect">
                <a:avLst/>
              </a:prstGeom>
              <a:noFill/>
              <a:ln>
                <a:noFill/>
              </a:ln>
            </p:spPr>
          </p:pic>
        </p:grpSp>
        <p:pic>
          <p:nvPicPr>
            <p:cNvPr id="437" name="Google Shape;437;p77"/>
            <p:cNvPicPr preferRelativeResize="0"/>
            <p:nvPr/>
          </p:nvPicPr>
          <p:blipFill rotWithShape="1">
            <a:blip r:embed="rId6">
              <a:alphaModFix/>
            </a:blip>
            <a:srcRect b="3166"/>
            <a:stretch/>
          </p:blipFill>
          <p:spPr>
            <a:xfrm>
              <a:off x="3288125" y="4171925"/>
              <a:ext cx="5426999" cy="97157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8"/>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43" name="Google Shape;443;p78"/>
          <p:cNvSpPr txBox="1"/>
          <p:nvPr/>
        </p:nvSpPr>
        <p:spPr>
          <a:xfrm>
            <a:off x="4151375" y="797275"/>
            <a:ext cx="4745100" cy="360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80"/>
              </a:spcBef>
              <a:spcAft>
                <a:spcPts val="0"/>
              </a:spcAft>
              <a:buNone/>
            </a:pPr>
            <a:r>
              <a:rPr lang="en" sz="2000">
                <a:solidFill>
                  <a:srgbClr val="303030"/>
                </a:solidFill>
                <a:latin typeface="Bitter"/>
                <a:ea typeface="Bitter"/>
                <a:cs typeface="Bitter"/>
                <a:sym typeface="Bitter"/>
              </a:rPr>
              <a:t>Share code </a:t>
            </a:r>
            <a:r>
              <a:rPr lang="en" sz="2000" b="1">
                <a:solidFill>
                  <a:srgbClr val="303030"/>
                </a:solidFill>
                <a:latin typeface="Bitter"/>
                <a:ea typeface="Bitter"/>
                <a:cs typeface="Bitter"/>
                <a:sym typeface="Bitter"/>
              </a:rPr>
              <a:t>LIFTOFF </a:t>
            </a:r>
            <a:r>
              <a:rPr lang="en" sz="2000">
                <a:solidFill>
                  <a:srgbClr val="303030"/>
                </a:solidFill>
                <a:latin typeface="Bitter"/>
                <a:ea typeface="Bitter"/>
                <a:cs typeface="Bitter"/>
                <a:sym typeface="Bitter"/>
              </a:rPr>
              <a:t>to match donations. </a:t>
            </a:r>
            <a:endParaRPr sz="2000">
              <a:solidFill>
                <a:srgbClr val="303030"/>
              </a:solidFill>
              <a:latin typeface="Bitter"/>
              <a:ea typeface="Bitter"/>
              <a:cs typeface="Bitter"/>
              <a:sym typeface="Bitter"/>
            </a:endParaRPr>
          </a:p>
          <a:p>
            <a:pPr marL="457200" lvl="0" indent="-317500" algn="l" rtl="0">
              <a:lnSpc>
                <a:spcPct val="115000"/>
              </a:lnSpc>
              <a:spcBef>
                <a:spcPts val="280"/>
              </a:spcBef>
              <a:spcAft>
                <a:spcPts val="0"/>
              </a:spcAft>
              <a:buClr>
                <a:srgbClr val="303030"/>
              </a:buClr>
              <a:buSzPts val="1400"/>
              <a:buFont typeface="Open Sans"/>
              <a:buChar char="●"/>
            </a:pPr>
            <a:r>
              <a:rPr lang="en">
                <a:solidFill>
                  <a:srgbClr val="303030"/>
                </a:solidFill>
                <a:latin typeface="Open Sans"/>
                <a:ea typeface="Open Sans"/>
                <a:cs typeface="Open Sans"/>
                <a:sym typeface="Open Sans"/>
              </a:rPr>
              <a:t>Eligible the </a:t>
            </a:r>
            <a:r>
              <a:rPr lang="en" b="1">
                <a:solidFill>
                  <a:srgbClr val="303030"/>
                </a:solidFill>
                <a:latin typeface="Open Sans"/>
                <a:ea typeface="Open Sans"/>
                <a:cs typeface="Open Sans"/>
                <a:sym typeface="Open Sans"/>
              </a:rPr>
              <a:t>first week</a:t>
            </a:r>
            <a:r>
              <a:rPr lang="en">
                <a:solidFill>
                  <a:srgbClr val="303030"/>
                </a:solidFill>
                <a:latin typeface="Open Sans"/>
                <a:ea typeface="Open Sans"/>
                <a:cs typeface="Open Sans"/>
                <a:sym typeface="Open Sans"/>
              </a:rPr>
              <a:t> of your </a:t>
            </a:r>
            <a:r>
              <a:rPr lang="en" b="1">
                <a:solidFill>
                  <a:srgbClr val="303030"/>
                </a:solidFill>
                <a:latin typeface="Open Sans"/>
                <a:ea typeface="Open Sans"/>
                <a:cs typeface="Open Sans"/>
                <a:sym typeface="Open Sans"/>
              </a:rPr>
              <a:t>first project</a:t>
            </a:r>
            <a:endParaRPr b="1">
              <a:solidFill>
                <a:srgbClr val="303030"/>
              </a:solidFill>
              <a:latin typeface="Open Sans"/>
              <a:ea typeface="Open Sans"/>
              <a:cs typeface="Open Sans"/>
              <a:sym typeface="Open Sans"/>
            </a:endParaRPr>
          </a:p>
          <a:p>
            <a:pPr marL="457200" lvl="0" indent="-317500" algn="l" rtl="0">
              <a:lnSpc>
                <a:spcPct val="115000"/>
              </a:lnSpc>
              <a:spcBef>
                <a:spcPts val="0"/>
              </a:spcBef>
              <a:spcAft>
                <a:spcPts val="0"/>
              </a:spcAft>
              <a:buClr>
                <a:srgbClr val="303030"/>
              </a:buClr>
              <a:buSzPts val="1400"/>
              <a:buFont typeface="Open Sans"/>
              <a:buChar char="●"/>
            </a:pPr>
            <a:r>
              <a:rPr lang="en">
                <a:solidFill>
                  <a:srgbClr val="303030"/>
                </a:solidFill>
                <a:latin typeface="Open Sans"/>
                <a:ea typeface="Open Sans"/>
                <a:cs typeface="Open Sans"/>
                <a:sym typeface="Open Sans"/>
              </a:rPr>
              <a:t>Matches donations up to $50 </a:t>
            </a:r>
            <a:endParaRPr>
              <a:solidFill>
                <a:srgbClr val="303030"/>
              </a:solidFill>
              <a:latin typeface="Open Sans"/>
              <a:ea typeface="Open Sans"/>
              <a:cs typeface="Open Sans"/>
              <a:sym typeface="Open Sans"/>
            </a:endParaRPr>
          </a:p>
          <a:p>
            <a:pPr marL="457200" lvl="0" indent="-317500" algn="l" rtl="0">
              <a:lnSpc>
                <a:spcPct val="115000"/>
              </a:lnSpc>
              <a:spcBef>
                <a:spcPts val="0"/>
              </a:spcBef>
              <a:spcAft>
                <a:spcPts val="0"/>
              </a:spcAft>
              <a:buClr>
                <a:srgbClr val="303030"/>
              </a:buClr>
              <a:buSzPts val="1400"/>
              <a:buFont typeface="Open Sans"/>
              <a:buChar char="●"/>
            </a:pPr>
            <a:r>
              <a:rPr lang="en">
                <a:solidFill>
                  <a:srgbClr val="303030"/>
                </a:solidFill>
                <a:latin typeface="Open Sans"/>
                <a:ea typeface="Open Sans"/>
                <a:cs typeface="Open Sans"/>
                <a:sym typeface="Open Sans"/>
              </a:rPr>
              <a:t>Donors enter code when they make their donation</a:t>
            </a:r>
            <a:endParaRPr>
              <a:solidFill>
                <a:srgbClr val="303030"/>
              </a:solidFill>
              <a:latin typeface="Open Sans"/>
              <a:ea typeface="Open Sans"/>
              <a:cs typeface="Open Sans"/>
              <a:sym typeface="Open Sans"/>
            </a:endParaRPr>
          </a:p>
          <a:p>
            <a:pPr marL="457200" lvl="0" indent="0" algn="l" rtl="0">
              <a:lnSpc>
                <a:spcPct val="115000"/>
              </a:lnSpc>
              <a:spcBef>
                <a:spcPts val="280"/>
              </a:spcBef>
              <a:spcAft>
                <a:spcPts val="0"/>
              </a:spcAft>
              <a:buNone/>
            </a:pPr>
            <a:endParaRPr sz="2000">
              <a:solidFill>
                <a:srgbClr val="303030"/>
              </a:solidFill>
              <a:latin typeface="Open Sans"/>
              <a:ea typeface="Open Sans"/>
              <a:cs typeface="Open Sans"/>
              <a:sym typeface="Open Sans"/>
            </a:endParaRPr>
          </a:p>
          <a:p>
            <a:pPr marL="0" lvl="0" indent="0" algn="l" rtl="0">
              <a:lnSpc>
                <a:spcPct val="115000"/>
              </a:lnSpc>
              <a:spcBef>
                <a:spcPts val="280"/>
              </a:spcBef>
              <a:spcAft>
                <a:spcPts val="0"/>
              </a:spcAft>
              <a:buNone/>
            </a:pPr>
            <a:r>
              <a:rPr lang="en" sz="2000" b="1">
                <a:solidFill>
                  <a:srgbClr val="303030"/>
                </a:solidFill>
                <a:latin typeface="Bitter"/>
                <a:ea typeface="Bitter"/>
                <a:cs typeface="Bitter"/>
                <a:sym typeface="Bitter"/>
              </a:rPr>
              <a:t>Share </a:t>
            </a:r>
            <a:r>
              <a:rPr lang="en" sz="2000">
                <a:solidFill>
                  <a:srgbClr val="303030"/>
                </a:solidFill>
                <a:latin typeface="Bitter"/>
                <a:ea typeface="Bitter"/>
                <a:cs typeface="Bitter"/>
                <a:sym typeface="Bitter"/>
              </a:rPr>
              <a:t>your project in your network </a:t>
            </a:r>
            <a:endParaRPr sz="2000">
              <a:solidFill>
                <a:srgbClr val="303030"/>
              </a:solidFill>
              <a:latin typeface="Bitter"/>
              <a:ea typeface="Bitter"/>
              <a:cs typeface="Bitter"/>
              <a:sym typeface="Bitter"/>
            </a:endParaRPr>
          </a:p>
          <a:p>
            <a:pPr marL="457200" lvl="0" indent="-317500" algn="l" rtl="0">
              <a:lnSpc>
                <a:spcPct val="115000"/>
              </a:lnSpc>
              <a:spcBef>
                <a:spcPts val="280"/>
              </a:spcBef>
              <a:spcAft>
                <a:spcPts val="0"/>
              </a:spcAft>
              <a:buClr>
                <a:srgbClr val="303030"/>
              </a:buClr>
              <a:buSzPts val="1400"/>
              <a:buFont typeface="Open Sans"/>
              <a:buChar char="●"/>
            </a:pPr>
            <a:r>
              <a:rPr lang="en">
                <a:solidFill>
                  <a:srgbClr val="303030"/>
                </a:solidFill>
                <a:latin typeface="Open Sans"/>
                <a:ea typeface="Open Sans"/>
                <a:cs typeface="Open Sans"/>
                <a:sym typeface="Open Sans"/>
              </a:rPr>
              <a:t>Email</a:t>
            </a:r>
            <a:endParaRPr>
              <a:solidFill>
                <a:srgbClr val="303030"/>
              </a:solidFill>
              <a:latin typeface="Open Sans"/>
              <a:ea typeface="Open Sans"/>
              <a:cs typeface="Open Sans"/>
              <a:sym typeface="Open Sans"/>
            </a:endParaRPr>
          </a:p>
          <a:p>
            <a:pPr marL="457200" lvl="0" indent="-317500" algn="l" rtl="0">
              <a:lnSpc>
                <a:spcPct val="115000"/>
              </a:lnSpc>
              <a:spcBef>
                <a:spcPts val="0"/>
              </a:spcBef>
              <a:spcAft>
                <a:spcPts val="0"/>
              </a:spcAft>
              <a:buClr>
                <a:srgbClr val="303030"/>
              </a:buClr>
              <a:buSzPts val="1400"/>
              <a:buFont typeface="Open Sans"/>
              <a:buChar char="●"/>
            </a:pPr>
            <a:r>
              <a:rPr lang="en">
                <a:solidFill>
                  <a:srgbClr val="303030"/>
                </a:solidFill>
                <a:latin typeface="Open Sans"/>
                <a:ea typeface="Open Sans"/>
                <a:cs typeface="Open Sans"/>
                <a:sym typeface="Open Sans"/>
              </a:rPr>
              <a:t>Social Media</a:t>
            </a:r>
            <a:endParaRPr>
              <a:solidFill>
                <a:srgbClr val="303030"/>
              </a:solidFill>
              <a:latin typeface="Open Sans"/>
              <a:ea typeface="Open Sans"/>
              <a:cs typeface="Open Sans"/>
              <a:sym typeface="Open Sans"/>
            </a:endParaRPr>
          </a:p>
        </p:txBody>
      </p:sp>
      <p:pic>
        <p:nvPicPr>
          <p:cNvPr id="444" name="Google Shape;444;p78"/>
          <p:cNvPicPr preferRelativeResize="0"/>
          <p:nvPr/>
        </p:nvPicPr>
        <p:blipFill rotWithShape="1">
          <a:blip r:embed="rId3">
            <a:alphaModFix/>
          </a:blip>
          <a:srcRect l="16939" r="36663"/>
          <a:stretch/>
        </p:blipFill>
        <p:spPr>
          <a:xfrm>
            <a:off x="0" y="68475"/>
            <a:ext cx="3532900" cy="50750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1"/>
          <p:cNvSpPr txBox="1">
            <a:spLocks noGrp="1"/>
          </p:cNvSpPr>
          <p:nvPr>
            <p:ph type="title"/>
          </p:nvPr>
        </p:nvSpPr>
        <p:spPr>
          <a:xfrm>
            <a:off x="5944326" y="1627600"/>
            <a:ext cx="31998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Get Started!</a:t>
            </a:r>
            <a:endParaRPr/>
          </a:p>
        </p:txBody>
      </p:sp>
      <p:pic>
        <p:nvPicPr>
          <p:cNvPr id="465" name="Google Shape;465;p81"/>
          <p:cNvPicPr preferRelativeResize="0"/>
          <p:nvPr/>
        </p:nvPicPr>
        <p:blipFill rotWithShape="1">
          <a:blip r:embed="rId3">
            <a:alphaModFix/>
          </a:blip>
          <a:srcRect l="9323" t="881" r="19283" b="2237"/>
          <a:stretch/>
        </p:blipFill>
        <p:spPr>
          <a:xfrm>
            <a:off x="0" y="68475"/>
            <a:ext cx="5611100" cy="5075024"/>
          </a:xfrm>
          <a:prstGeom prst="rect">
            <a:avLst/>
          </a:prstGeom>
          <a:noFill/>
          <a:ln>
            <a:noFill/>
          </a:ln>
        </p:spPr>
      </p:pic>
      <p:sp>
        <p:nvSpPr>
          <p:cNvPr id="466" name="Google Shape;466;p81"/>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67" name="Google Shape;467;p81"/>
          <p:cNvSpPr txBox="1">
            <a:spLocks noGrp="1"/>
          </p:cNvSpPr>
          <p:nvPr>
            <p:ph type="title"/>
          </p:nvPr>
        </p:nvSpPr>
        <p:spPr>
          <a:xfrm>
            <a:off x="5725475" y="2231800"/>
            <a:ext cx="3293700" cy="1658700"/>
          </a:xfrm>
          <a:prstGeom prst="rect">
            <a:avLst/>
          </a:prstGeom>
        </p:spPr>
        <p:txBody>
          <a:bodyPr spcFirstLastPara="1" wrap="square" lIns="91425" tIns="91425" rIns="91425" bIns="91425" anchor="t" anchorCtr="0">
            <a:noAutofit/>
          </a:bodyPr>
          <a:lstStyle/>
          <a:p>
            <a:pPr marL="457200" indent="-342900">
              <a:buSzPts val="1800"/>
              <a:buFont typeface="Open Sans"/>
              <a:buAutoNum type="arabicPeriod"/>
            </a:pPr>
            <a:r>
              <a:rPr lang="en" sz="1800" dirty="0">
                <a:latin typeface="Open Sans"/>
                <a:ea typeface="Open Sans"/>
                <a:cs typeface="Open Sans"/>
                <a:sym typeface="Open Sans"/>
              </a:rPr>
              <a:t>Go to </a:t>
            </a:r>
            <a:r>
              <a:rPr lang="en-US" sz="1100" dirty="0">
                <a:hlinkClick r:id="rId4"/>
              </a:rPr>
              <a:t>http://share.donorschoose.org/nhVHL </a:t>
            </a:r>
            <a:br>
              <a:rPr lang="en-US" dirty="0">
                <a:hlinkClick r:id="rId4"/>
              </a:rPr>
            </a:b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AutoNum type="arabicPeriod"/>
            </a:pPr>
            <a:r>
              <a:rPr lang="en" sz="1800" dirty="0">
                <a:latin typeface="Open Sans"/>
                <a:ea typeface="Open Sans"/>
                <a:cs typeface="Open Sans"/>
                <a:sym typeface="Open Sans"/>
              </a:rPr>
              <a:t>Click ‘Create a New Project’</a:t>
            </a:r>
            <a:endParaRPr sz="1800" dirty="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4"/>
          <p:cNvSpPr txBox="1">
            <a:spLocks noGrp="1"/>
          </p:cNvSpPr>
          <p:nvPr>
            <p:ph type="title"/>
          </p:nvPr>
        </p:nvSpPr>
        <p:spPr>
          <a:xfrm>
            <a:off x="5944313" y="1627610"/>
            <a:ext cx="28560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Agenda</a:t>
            </a:r>
            <a:endParaRPr/>
          </a:p>
        </p:txBody>
      </p:sp>
      <p:sp>
        <p:nvSpPr>
          <p:cNvPr id="323" name="Google Shape;323;p64"/>
          <p:cNvSpPr txBox="1">
            <a:spLocks noGrp="1"/>
          </p:cNvSpPr>
          <p:nvPr>
            <p:ph type="body" idx="1"/>
          </p:nvPr>
        </p:nvSpPr>
        <p:spPr>
          <a:xfrm>
            <a:off x="5953700" y="2304000"/>
            <a:ext cx="3055500" cy="226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About DonorsChoose.org</a:t>
            </a:r>
            <a:endParaRPr/>
          </a:p>
          <a:p>
            <a:pPr marL="0" lvl="0" indent="0" algn="l" rtl="0">
              <a:lnSpc>
                <a:spcPct val="100000"/>
              </a:lnSpc>
              <a:spcBef>
                <a:spcPts val="1000"/>
              </a:spcBef>
              <a:spcAft>
                <a:spcPts val="0"/>
              </a:spcAft>
              <a:buNone/>
            </a:pPr>
            <a:r>
              <a:rPr lang="en"/>
              <a:t>How to Get Started</a:t>
            </a:r>
            <a:endParaRPr/>
          </a:p>
          <a:p>
            <a:pPr marL="0" lvl="0" indent="0" algn="l" rtl="0">
              <a:lnSpc>
                <a:spcPct val="100000"/>
              </a:lnSpc>
              <a:spcBef>
                <a:spcPts val="1000"/>
              </a:spcBef>
              <a:spcAft>
                <a:spcPts val="0"/>
              </a:spcAft>
              <a:buNone/>
            </a:pPr>
            <a:r>
              <a:rPr lang="en"/>
              <a:t>Tips for Success</a:t>
            </a:r>
            <a:endParaRPr/>
          </a:p>
          <a:p>
            <a:pPr marL="0" lvl="0" indent="0" algn="l" rtl="0">
              <a:lnSpc>
                <a:spcPct val="100000"/>
              </a:lnSpc>
              <a:spcBef>
                <a:spcPts val="1000"/>
              </a:spcBef>
              <a:spcAft>
                <a:spcPts val="0"/>
              </a:spcAft>
              <a:buNone/>
            </a:pPr>
            <a:r>
              <a:rPr lang="en"/>
              <a:t>My Story</a:t>
            </a:r>
            <a:endParaRPr/>
          </a:p>
          <a:p>
            <a:pPr marL="0" lvl="0" indent="0" algn="l" rtl="0">
              <a:lnSpc>
                <a:spcPct val="100000"/>
              </a:lnSpc>
              <a:spcBef>
                <a:spcPts val="1000"/>
              </a:spcBef>
              <a:spcAft>
                <a:spcPts val="0"/>
              </a:spcAft>
              <a:buNone/>
            </a:pPr>
            <a:r>
              <a:rPr lang="en"/>
              <a:t>Try It Out</a:t>
            </a:r>
            <a:endParaRPr/>
          </a:p>
          <a:p>
            <a:pPr marL="0" lvl="0" indent="0" algn="l" rtl="0">
              <a:lnSpc>
                <a:spcPct val="100000"/>
              </a:lnSpc>
              <a:spcBef>
                <a:spcPts val="1000"/>
              </a:spcBef>
              <a:spcAft>
                <a:spcPts val="0"/>
              </a:spcAft>
              <a:buNone/>
            </a:pPr>
            <a:endParaRPr sz="1400"/>
          </a:p>
          <a:p>
            <a:pPr marL="0" lvl="0" indent="0" algn="l" rtl="0">
              <a:lnSpc>
                <a:spcPct val="100000"/>
              </a:lnSpc>
              <a:spcBef>
                <a:spcPts val="1000"/>
              </a:spcBef>
              <a:spcAft>
                <a:spcPts val="0"/>
              </a:spcAft>
              <a:buNone/>
            </a:pPr>
            <a:endParaRPr sz="1400"/>
          </a:p>
          <a:p>
            <a:pPr marL="0" lvl="0" indent="0" algn="l" rtl="0">
              <a:lnSpc>
                <a:spcPct val="100000"/>
              </a:lnSpc>
              <a:spcBef>
                <a:spcPts val="1000"/>
              </a:spcBef>
              <a:spcAft>
                <a:spcPts val="1000"/>
              </a:spcAft>
              <a:buNone/>
            </a:pPr>
            <a:endParaRPr sz="1400"/>
          </a:p>
        </p:txBody>
      </p:sp>
      <p:pic>
        <p:nvPicPr>
          <p:cNvPr id="324" name="Google Shape;324;p64"/>
          <p:cNvPicPr preferRelativeResize="0"/>
          <p:nvPr/>
        </p:nvPicPr>
        <p:blipFill rotWithShape="1">
          <a:blip r:embed="rId3">
            <a:alphaModFix/>
          </a:blip>
          <a:srcRect l="33563" t="16253" r="9015" b="5828"/>
          <a:stretch/>
        </p:blipFill>
        <p:spPr>
          <a:xfrm>
            <a:off x="0" y="68475"/>
            <a:ext cx="5611100" cy="5075024"/>
          </a:xfrm>
          <a:prstGeom prst="rect">
            <a:avLst/>
          </a:prstGeom>
          <a:noFill/>
          <a:ln>
            <a:noFill/>
          </a:ln>
        </p:spPr>
      </p:pic>
      <p:sp>
        <p:nvSpPr>
          <p:cNvPr id="325" name="Google Shape;325;p64"/>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5"/>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31" name="Google Shape;331;p65"/>
          <p:cNvSpPr txBox="1">
            <a:spLocks noGrp="1"/>
          </p:cNvSpPr>
          <p:nvPr>
            <p:ph type="title"/>
          </p:nvPr>
        </p:nvSpPr>
        <p:spPr>
          <a:xfrm>
            <a:off x="4710380" y="2233575"/>
            <a:ext cx="4089900" cy="6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DonorsChoose.org?</a:t>
            </a:r>
            <a:endParaRPr/>
          </a:p>
        </p:txBody>
      </p:sp>
      <p:pic>
        <p:nvPicPr>
          <p:cNvPr id="332" name="Google Shape;332;p65"/>
          <p:cNvPicPr preferRelativeResize="0"/>
          <p:nvPr/>
        </p:nvPicPr>
        <p:blipFill rotWithShape="1">
          <a:blip r:embed="rId3">
            <a:alphaModFix/>
          </a:blip>
          <a:srcRect l="26795" r="26795"/>
          <a:stretch/>
        </p:blipFill>
        <p:spPr>
          <a:xfrm>
            <a:off x="0" y="68475"/>
            <a:ext cx="3532905" cy="507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66"/>
          <p:cNvPicPr preferRelativeResize="0"/>
          <p:nvPr/>
        </p:nvPicPr>
        <p:blipFill rotWithShape="1">
          <a:blip r:embed="rId3">
            <a:alphaModFix/>
          </a:blip>
          <a:srcRect l="53602"/>
          <a:stretch/>
        </p:blipFill>
        <p:spPr>
          <a:xfrm>
            <a:off x="0" y="68475"/>
            <a:ext cx="3532900" cy="5075024"/>
          </a:xfrm>
          <a:prstGeom prst="rect">
            <a:avLst/>
          </a:prstGeom>
          <a:noFill/>
          <a:ln>
            <a:noFill/>
          </a:ln>
        </p:spPr>
      </p:pic>
      <p:sp>
        <p:nvSpPr>
          <p:cNvPr id="338" name="Google Shape;338;p66"/>
          <p:cNvSpPr txBox="1">
            <a:spLocks noGrp="1"/>
          </p:cNvSpPr>
          <p:nvPr>
            <p:ph type="body" idx="4294967295"/>
          </p:nvPr>
        </p:nvSpPr>
        <p:spPr>
          <a:xfrm>
            <a:off x="4438425" y="1249750"/>
            <a:ext cx="3664500" cy="294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i="1">
                <a:highlight>
                  <a:srgbClr val="FFFFFF"/>
                </a:highlight>
                <a:latin typeface="Bitter"/>
                <a:ea typeface="Bitter"/>
                <a:cs typeface="Bitter"/>
                <a:sym typeface="Bitter"/>
              </a:rPr>
              <a:t>“My students need a projector for the classroom.”</a:t>
            </a:r>
            <a:br>
              <a:rPr lang="en" sz="1800" i="1">
                <a:highlight>
                  <a:srgbClr val="FFFFFF"/>
                </a:highlight>
                <a:latin typeface="Bitter"/>
                <a:ea typeface="Bitter"/>
                <a:cs typeface="Bitter"/>
                <a:sym typeface="Bitter"/>
              </a:rPr>
            </a:br>
            <a:r>
              <a:rPr lang="en" sz="1200" i="1">
                <a:highlight>
                  <a:schemeClr val="lt1"/>
                </a:highlight>
              </a:rPr>
              <a:t>—Mrs. Aheart, elementary teacher</a:t>
            </a:r>
            <a:endParaRPr sz="1800" i="1">
              <a:highlight>
                <a:srgbClr val="FFFFFF"/>
              </a:highlight>
              <a:latin typeface="Bitter"/>
              <a:ea typeface="Bitter"/>
              <a:cs typeface="Bitter"/>
              <a:sym typeface="Bitter"/>
            </a:endParaRPr>
          </a:p>
        </p:txBody>
      </p:sp>
      <p:sp>
        <p:nvSpPr>
          <p:cNvPr id="339" name="Google Shape;339;p66"/>
          <p:cNvSpPr txBox="1">
            <a:spLocks noGrp="1"/>
          </p:cNvSpPr>
          <p:nvPr>
            <p:ph type="title"/>
          </p:nvPr>
        </p:nvSpPr>
        <p:spPr>
          <a:xfrm>
            <a:off x="4438425" y="573560"/>
            <a:ext cx="28560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Teachers ask.</a:t>
            </a:r>
            <a:endParaRPr/>
          </a:p>
        </p:txBody>
      </p:sp>
      <p:sp>
        <p:nvSpPr>
          <p:cNvPr id="340" name="Google Shape;340;p66"/>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341" name="Google Shape;341;p66"/>
          <p:cNvPicPr preferRelativeResize="0"/>
          <p:nvPr/>
        </p:nvPicPr>
        <p:blipFill rotWithShape="1">
          <a:blip r:embed="rId4">
            <a:alphaModFix/>
          </a:blip>
          <a:srcRect t="1972" b="2260"/>
          <a:stretch/>
        </p:blipFill>
        <p:spPr>
          <a:xfrm>
            <a:off x="0" y="68475"/>
            <a:ext cx="3532904" cy="507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7"/>
          <p:cNvSpPr/>
          <p:nvPr/>
        </p:nvSpPr>
        <p:spPr>
          <a:xfrm>
            <a:off x="0" y="63950"/>
            <a:ext cx="3533100" cy="50796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67"/>
          <p:cNvPicPr preferRelativeResize="0"/>
          <p:nvPr/>
        </p:nvPicPr>
        <p:blipFill rotWithShape="1">
          <a:blip r:embed="rId3">
            <a:alphaModFix/>
          </a:blip>
          <a:srcRect l="4942" t="-6311" r="9" b="-30599"/>
          <a:stretch/>
        </p:blipFill>
        <p:spPr>
          <a:xfrm>
            <a:off x="0" y="68475"/>
            <a:ext cx="3532901" cy="5075025"/>
          </a:xfrm>
          <a:prstGeom prst="rect">
            <a:avLst/>
          </a:prstGeom>
          <a:noFill/>
          <a:ln w="9525" cap="flat" cmpd="sng">
            <a:solidFill>
              <a:srgbClr val="D9D9D9"/>
            </a:solidFill>
            <a:prstDash val="solid"/>
            <a:round/>
            <a:headEnd type="none" w="sm" len="sm"/>
            <a:tailEnd type="none" w="sm" len="sm"/>
          </a:ln>
        </p:spPr>
      </p:pic>
      <p:sp>
        <p:nvSpPr>
          <p:cNvPr id="348" name="Google Shape;348;p67"/>
          <p:cNvSpPr txBox="1">
            <a:spLocks noGrp="1"/>
          </p:cNvSpPr>
          <p:nvPr>
            <p:ph type="body" idx="4294967295"/>
          </p:nvPr>
        </p:nvSpPr>
        <p:spPr>
          <a:xfrm>
            <a:off x="4438425" y="1249925"/>
            <a:ext cx="3955800" cy="294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i="1">
                <a:highlight>
                  <a:srgbClr val="FFFFFF"/>
                </a:highlight>
                <a:latin typeface="Bitter"/>
                <a:ea typeface="Bitter"/>
                <a:cs typeface="Bitter"/>
                <a:sym typeface="Bitter"/>
              </a:rPr>
              <a:t>“I gave to this project because I want to support the children of Willimantic. I hope they love their new projector.” </a:t>
            </a:r>
            <a:br>
              <a:rPr lang="en" sz="1800" i="1">
                <a:highlight>
                  <a:srgbClr val="FFFFFF"/>
                </a:highlight>
                <a:latin typeface="Bitter"/>
                <a:ea typeface="Bitter"/>
                <a:cs typeface="Bitter"/>
                <a:sym typeface="Bitter"/>
              </a:rPr>
            </a:br>
            <a:r>
              <a:rPr lang="en" sz="1200" i="1">
                <a:highlight>
                  <a:srgbClr val="FFFFFF"/>
                </a:highlight>
              </a:rPr>
              <a:t>—A donor from Connecticut</a:t>
            </a:r>
            <a:endParaRPr sz="1200"/>
          </a:p>
        </p:txBody>
      </p:sp>
      <p:sp>
        <p:nvSpPr>
          <p:cNvPr id="349" name="Google Shape;349;p67"/>
          <p:cNvSpPr txBox="1">
            <a:spLocks noGrp="1"/>
          </p:cNvSpPr>
          <p:nvPr>
            <p:ph type="title"/>
          </p:nvPr>
        </p:nvSpPr>
        <p:spPr>
          <a:xfrm>
            <a:off x="4438425" y="573560"/>
            <a:ext cx="28560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Donors choose.</a:t>
            </a:r>
            <a:endParaRPr/>
          </a:p>
        </p:txBody>
      </p:sp>
      <p:sp>
        <p:nvSpPr>
          <p:cNvPr id="350" name="Google Shape;350;p67"/>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68"/>
          <p:cNvPicPr preferRelativeResize="0"/>
          <p:nvPr/>
        </p:nvPicPr>
        <p:blipFill rotWithShape="1">
          <a:blip r:embed="rId3">
            <a:alphaModFix/>
          </a:blip>
          <a:srcRect l="45678" t="700" r="1195" b="-700"/>
          <a:stretch/>
        </p:blipFill>
        <p:spPr>
          <a:xfrm>
            <a:off x="0" y="68475"/>
            <a:ext cx="3489123" cy="5075023"/>
          </a:xfrm>
          <a:prstGeom prst="rect">
            <a:avLst/>
          </a:prstGeom>
          <a:noFill/>
          <a:ln w="9525" cap="flat" cmpd="sng">
            <a:solidFill>
              <a:srgbClr val="CCCCCC"/>
            </a:solidFill>
            <a:prstDash val="solid"/>
            <a:round/>
            <a:headEnd type="none" w="sm" len="sm"/>
            <a:tailEnd type="none" w="sm" len="sm"/>
          </a:ln>
        </p:spPr>
      </p:pic>
      <p:sp>
        <p:nvSpPr>
          <p:cNvPr id="356" name="Google Shape;356;p68"/>
          <p:cNvSpPr txBox="1">
            <a:spLocks noGrp="1"/>
          </p:cNvSpPr>
          <p:nvPr>
            <p:ph type="body" idx="4294967295"/>
          </p:nvPr>
        </p:nvSpPr>
        <p:spPr>
          <a:xfrm>
            <a:off x="4438425" y="1249925"/>
            <a:ext cx="4185000" cy="294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i="1">
                <a:highlight>
                  <a:srgbClr val="FFFFFF"/>
                </a:highlight>
                <a:latin typeface="Bitter"/>
                <a:ea typeface="Bitter"/>
                <a:cs typeface="Bitter"/>
                <a:sym typeface="Bitter"/>
              </a:rPr>
              <a:t>“At first I didn’t understand fractions but when my teacher shows me on the projector I understand now. Thank you!”</a:t>
            </a:r>
            <a:br>
              <a:rPr lang="en" sz="1800" i="1">
                <a:highlight>
                  <a:srgbClr val="FFFFFF"/>
                </a:highlight>
                <a:latin typeface="Bitter"/>
                <a:ea typeface="Bitter"/>
                <a:cs typeface="Bitter"/>
                <a:sym typeface="Bitter"/>
              </a:rPr>
            </a:br>
            <a:r>
              <a:rPr lang="en" i="1">
                <a:highlight>
                  <a:srgbClr val="FFFFFF"/>
                </a:highlight>
              </a:rPr>
              <a:t>—Kayla, student</a:t>
            </a:r>
            <a:endParaRPr i="1">
              <a:highlight>
                <a:srgbClr val="FFFFFF"/>
              </a:highlight>
            </a:endParaRPr>
          </a:p>
        </p:txBody>
      </p:sp>
      <p:sp>
        <p:nvSpPr>
          <p:cNvPr id="357" name="Google Shape;357;p68"/>
          <p:cNvSpPr txBox="1">
            <a:spLocks noGrp="1"/>
          </p:cNvSpPr>
          <p:nvPr>
            <p:ph type="title"/>
          </p:nvPr>
        </p:nvSpPr>
        <p:spPr>
          <a:xfrm>
            <a:off x="4438425" y="573560"/>
            <a:ext cx="28560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Students learn.</a:t>
            </a:r>
            <a:endParaRPr/>
          </a:p>
        </p:txBody>
      </p:sp>
      <p:sp>
        <p:nvSpPr>
          <p:cNvPr id="358" name="Google Shape;358;p68"/>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69"/>
          <p:cNvPicPr preferRelativeResize="0"/>
          <p:nvPr/>
        </p:nvPicPr>
        <p:blipFill rotWithShape="1">
          <a:blip r:embed="rId3">
            <a:alphaModFix/>
          </a:blip>
          <a:srcRect l="53602"/>
          <a:stretch/>
        </p:blipFill>
        <p:spPr>
          <a:xfrm>
            <a:off x="0" y="68475"/>
            <a:ext cx="3532900" cy="5075024"/>
          </a:xfrm>
          <a:prstGeom prst="rect">
            <a:avLst/>
          </a:prstGeom>
          <a:noFill/>
          <a:ln>
            <a:noFill/>
          </a:ln>
        </p:spPr>
      </p:pic>
      <p:sp>
        <p:nvSpPr>
          <p:cNvPr id="364" name="Google Shape;364;p69"/>
          <p:cNvSpPr txBox="1">
            <a:spLocks noGrp="1"/>
          </p:cNvSpPr>
          <p:nvPr>
            <p:ph type="body" idx="4294967295"/>
          </p:nvPr>
        </p:nvSpPr>
        <p:spPr>
          <a:xfrm>
            <a:off x="4438425" y="1249750"/>
            <a:ext cx="3664500" cy="29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It’s easy</a:t>
            </a:r>
            <a:r>
              <a:rPr lang="en"/>
              <a:t> for teachers to get the </a:t>
            </a:r>
            <a:br>
              <a:rPr lang="en"/>
            </a:br>
            <a:r>
              <a:rPr lang="en"/>
              <a:t>exact materials they need.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There’s a strong community</a:t>
            </a:r>
            <a:r>
              <a:rPr lang="en"/>
              <a:t> </a:t>
            </a:r>
            <a:r>
              <a:rPr lang="en" b="1"/>
              <a:t>of donors and partners</a:t>
            </a:r>
            <a:r>
              <a:rPr lang="en"/>
              <a:t> who are eager to fund projects, even from teachers they don’t know.</a:t>
            </a:r>
            <a:endParaRPr sz="2800">
              <a:latin typeface="Bitter"/>
              <a:ea typeface="Bitter"/>
              <a:cs typeface="Bitter"/>
              <a:sym typeface="Bitte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It’s built exclusively for educators</a:t>
            </a:r>
            <a:r>
              <a:rPr lang="en"/>
              <a:t> to help them succeed in the classroom.</a:t>
            </a:r>
            <a:endParaRPr sz="2800">
              <a:latin typeface="Bitter"/>
              <a:ea typeface="Bitter"/>
              <a:cs typeface="Bitter"/>
              <a:sym typeface="Bitter"/>
            </a:endParaRPr>
          </a:p>
          <a:p>
            <a:pPr marL="0" lvl="0" indent="0" algn="l" rtl="0">
              <a:spcBef>
                <a:spcPts val="0"/>
              </a:spcBef>
              <a:spcAft>
                <a:spcPts val="1600"/>
              </a:spcAft>
              <a:buNone/>
            </a:pPr>
            <a:endParaRPr sz="1800" i="1">
              <a:highlight>
                <a:srgbClr val="FFFFFF"/>
              </a:highlight>
              <a:latin typeface="Bitter"/>
              <a:ea typeface="Bitter"/>
              <a:cs typeface="Bitter"/>
              <a:sym typeface="Bitter"/>
            </a:endParaRPr>
          </a:p>
        </p:txBody>
      </p:sp>
      <p:sp>
        <p:nvSpPr>
          <p:cNvPr id="365" name="Google Shape;365;p69"/>
          <p:cNvSpPr txBox="1">
            <a:spLocks noGrp="1"/>
          </p:cNvSpPr>
          <p:nvPr>
            <p:ph type="title"/>
          </p:nvPr>
        </p:nvSpPr>
        <p:spPr>
          <a:xfrm>
            <a:off x="4438425" y="573550"/>
            <a:ext cx="45096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1800"/>
              <a:t>DonorsChoose.org is the nonprofit classroom funding site for teachers</a:t>
            </a:r>
            <a:endParaRPr sz="1800"/>
          </a:p>
        </p:txBody>
      </p:sp>
      <p:sp>
        <p:nvSpPr>
          <p:cNvPr id="366" name="Google Shape;366;p69"/>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367" name="Google Shape;367;p69"/>
          <p:cNvPicPr preferRelativeResize="0"/>
          <p:nvPr/>
        </p:nvPicPr>
        <p:blipFill rotWithShape="1">
          <a:blip r:embed="rId4">
            <a:alphaModFix/>
          </a:blip>
          <a:srcRect t="2116" b="2116"/>
          <a:stretch/>
        </p:blipFill>
        <p:spPr>
          <a:xfrm>
            <a:off x="0" y="68475"/>
            <a:ext cx="3532905" cy="507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70"/>
          <p:cNvPicPr preferRelativeResize="0"/>
          <p:nvPr/>
        </p:nvPicPr>
        <p:blipFill rotWithShape="1">
          <a:blip r:embed="rId3">
            <a:alphaModFix/>
          </a:blip>
          <a:srcRect l="53602"/>
          <a:stretch/>
        </p:blipFill>
        <p:spPr>
          <a:xfrm>
            <a:off x="0" y="68475"/>
            <a:ext cx="3532900" cy="5075024"/>
          </a:xfrm>
          <a:prstGeom prst="rect">
            <a:avLst/>
          </a:prstGeom>
          <a:noFill/>
          <a:ln>
            <a:noFill/>
          </a:ln>
        </p:spPr>
      </p:pic>
      <p:sp>
        <p:nvSpPr>
          <p:cNvPr id="373" name="Google Shape;373;p70"/>
          <p:cNvSpPr txBox="1">
            <a:spLocks noGrp="1"/>
          </p:cNvSpPr>
          <p:nvPr>
            <p:ph type="body" idx="4294967295"/>
          </p:nvPr>
        </p:nvSpPr>
        <p:spPr>
          <a:xfrm>
            <a:off x="4438425" y="1249750"/>
            <a:ext cx="3664500" cy="29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itter"/>
                <a:ea typeface="Bitter"/>
                <a:cs typeface="Bitter"/>
                <a:sym typeface="Bitter"/>
              </a:rPr>
              <a:t>$700,000,000</a:t>
            </a:r>
            <a:br>
              <a:rPr lang="en">
                <a:latin typeface="Bitter"/>
                <a:ea typeface="Bitter"/>
                <a:cs typeface="Bitter"/>
                <a:sym typeface="Bitter"/>
              </a:rPr>
            </a:br>
            <a:r>
              <a:rPr lang="en">
                <a:latin typeface="Bitter"/>
                <a:ea typeface="Bitter"/>
                <a:cs typeface="Bitter"/>
                <a:sym typeface="Bitter"/>
              </a:rPr>
              <a:t>Dollars raised for classrooms</a:t>
            </a:r>
            <a:endParaRPr>
              <a:latin typeface="Bitter"/>
              <a:ea typeface="Bitter"/>
              <a:cs typeface="Bitter"/>
              <a:sym typeface="Bitter"/>
            </a:endParaRPr>
          </a:p>
          <a:p>
            <a:pPr marL="0" lvl="0" indent="0" algn="l" rtl="0">
              <a:spcBef>
                <a:spcPts val="1600"/>
              </a:spcBef>
              <a:spcAft>
                <a:spcPts val="0"/>
              </a:spcAft>
              <a:buNone/>
            </a:pPr>
            <a:r>
              <a:rPr lang="en" sz="1800" b="1">
                <a:latin typeface="Bitter"/>
                <a:ea typeface="Bitter"/>
                <a:cs typeface="Bitter"/>
                <a:sym typeface="Bitter"/>
              </a:rPr>
              <a:t>1,100,000</a:t>
            </a:r>
            <a:br>
              <a:rPr lang="en">
                <a:latin typeface="Bitter"/>
                <a:ea typeface="Bitter"/>
                <a:cs typeface="Bitter"/>
                <a:sym typeface="Bitter"/>
              </a:rPr>
            </a:br>
            <a:r>
              <a:rPr lang="en">
                <a:latin typeface="Bitter"/>
                <a:ea typeface="Bitter"/>
                <a:cs typeface="Bitter"/>
                <a:sym typeface="Bitter"/>
              </a:rPr>
              <a:t>Projects funded</a:t>
            </a:r>
            <a:endParaRPr>
              <a:latin typeface="Bitter"/>
              <a:ea typeface="Bitter"/>
              <a:cs typeface="Bitter"/>
              <a:sym typeface="Bitter"/>
            </a:endParaRPr>
          </a:p>
          <a:p>
            <a:pPr marL="0" lvl="0" indent="0" algn="l" rtl="0">
              <a:spcBef>
                <a:spcPts val="1600"/>
              </a:spcBef>
              <a:spcAft>
                <a:spcPts val="1600"/>
              </a:spcAft>
              <a:buNone/>
            </a:pPr>
            <a:r>
              <a:rPr lang="en" sz="1800" b="1">
                <a:latin typeface="Bitter"/>
                <a:ea typeface="Bitter"/>
                <a:cs typeface="Bitter"/>
                <a:sym typeface="Bitter"/>
              </a:rPr>
              <a:t>400,000</a:t>
            </a:r>
            <a:br>
              <a:rPr lang="en" sz="1800" b="1">
                <a:latin typeface="Bitter"/>
                <a:ea typeface="Bitter"/>
                <a:cs typeface="Bitter"/>
                <a:sym typeface="Bitter"/>
              </a:rPr>
            </a:br>
            <a:r>
              <a:rPr lang="en">
                <a:latin typeface="Bitter"/>
                <a:ea typeface="Bitter"/>
                <a:cs typeface="Bitter"/>
                <a:sym typeface="Bitter"/>
              </a:rPr>
              <a:t>Teachers supported</a:t>
            </a:r>
            <a:endParaRPr>
              <a:latin typeface="Bitter"/>
              <a:ea typeface="Bitter"/>
              <a:cs typeface="Bitter"/>
              <a:sym typeface="Bitter"/>
            </a:endParaRPr>
          </a:p>
        </p:txBody>
      </p:sp>
      <p:sp>
        <p:nvSpPr>
          <p:cNvPr id="374" name="Google Shape;374;p70"/>
          <p:cNvSpPr txBox="1">
            <a:spLocks noGrp="1"/>
          </p:cNvSpPr>
          <p:nvPr>
            <p:ph type="title"/>
          </p:nvPr>
        </p:nvSpPr>
        <p:spPr>
          <a:xfrm>
            <a:off x="4438425" y="573550"/>
            <a:ext cx="45096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1800"/>
              <a:t>Our Impact</a:t>
            </a:r>
            <a:endParaRPr sz="1800"/>
          </a:p>
        </p:txBody>
      </p:sp>
      <p:sp>
        <p:nvSpPr>
          <p:cNvPr id="375" name="Google Shape;375;p70"/>
          <p:cNvSpPr txBox="1">
            <a:spLocks noGrp="1"/>
          </p:cNvSpPr>
          <p:nvPr>
            <p:ph type="sldNum" idx="12"/>
          </p:nvPr>
        </p:nvSpPr>
        <p:spPr>
          <a:xfrm>
            <a:off x="845178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76" name="Google Shape;376;p70"/>
          <p:cNvPicPr preferRelativeResize="0"/>
          <p:nvPr/>
        </p:nvPicPr>
        <p:blipFill rotWithShape="1">
          <a:blip r:embed="rId4">
            <a:alphaModFix/>
          </a:blip>
          <a:srcRect l="20090" r="33512"/>
          <a:stretch/>
        </p:blipFill>
        <p:spPr>
          <a:xfrm>
            <a:off x="0" y="68475"/>
            <a:ext cx="3532905" cy="5075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1"/>
          <p:cNvSpPr txBox="1">
            <a:spLocks noGrp="1"/>
          </p:cNvSpPr>
          <p:nvPr>
            <p:ph type="title"/>
          </p:nvPr>
        </p:nvSpPr>
        <p:spPr>
          <a:xfrm>
            <a:off x="5944313" y="1627610"/>
            <a:ext cx="2856000" cy="67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a:t>
            </a:r>
            <a:br>
              <a:rPr lang="en"/>
            </a:br>
            <a:r>
              <a:rPr lang="en"/>
              <a:t>Get Started</a:t>
            </a:r>
            <a:endParaRPr/>
          </a:p>
        </p:txBody>
      </p:sp>
      <p:pic>
        <p:nvPicPr>
          <p:cNvPr id="382" name="Google Shape;382;p71"/>
          <p:cNvPicPr preferRelativeResize="0"/>
          <p:nvPr/>
        </p:nvPicPr>
        <p:blipFill rotWithShape="1">
          <a:blip r:embed="rId3">
            <a:alphaModFix/>
          </a:blip>
          <a:srcRect l="13154" r="13154"/>
          <a:stretch/>
        </p:blipFill>
        <p:spPr>
          <a:xfrm>
            <a:off x="0" y="68475"/>
            <a:ext cx="5611100" cy="5075024"/>
          </a:xfrm>
          <a:prstGeom prst="rect">
            <a:avLst/>
          </a:prstGeom>
          <a:noFill/>
          <a:ln>
            <a:noFill/>
          </a:ln>
        </p:spPr>
      </p:pic>
      <p:sp>
        <p:nvSpPr>
          <p:cNvPr id="383" name="Google Shape;383;p71"/>
          <p:cNvSpPr txBox="1">
            <a:spLocks noGrp="1"/>
          </p:cNvSpPr>
          <p:nvPr>
            <p:ph type="sldNum" idx="12"/>
          </p:nvPr>
        </p:nvSpPr>
        <p:spPr>
          <a:xfrm>
            <a:off x="8410433" y="474997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1333</Words>
  <Application>Microsoft Macintosh PowerPoint</Application>
  <PresentationFormat>On-screen Show (16:9)</PresentationFormat>
  <Paragraphs>85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Bitter</vt:lpstr>
      <vt:lpstr>Varela Round</vt:lpstr>
      <vt:lpstr>Open Sans</vt:lpstr>
      <vt:lpstr>Calibri</vt:lpstr>
      <vt:lpstr>Arial</vt:lpstr>
      <vt:lpstr>Simple Light</vt:lpstr>
      <vt:lpstr>Get what you  need for your classroom through DonorsChoose.org  </vt:lpstr>
      <vt:lpstr>Agenda</vt:lpstr>
      <vt:lpstr>What is DonorsChoose.org?</vt:lpstr>
      <vt:lpstr>Teachers ask.</vt:lpstr>
      <vt:lpstr>Donors choose.</vt:lpstr>
      <vt:lpstr>Students learn.</vt:lpstr>
      <vt:lpstr>DonorsChoose.org is the nonprofit classroom funding site for teachers</vt:lpstr>
      <vt:lpstr>Our Impact</vt:lpstr>
      <vt:lpstr>How to  Get Started</vt:lpstr>
      <vt:lpstr>Create an Account  </vt:lpstr>
      <vt:lpstr>PowerPoint Presentation</vt:lpstr>
      <vt:lpstr>Create  a Classroom Project Request   </vt:lpstr>
      <vt:lpstr>Shop for  what you need through our  vendor portal  </vt:lpstr>
      <vt:lpstr>Tell donors  a bit about your students and project  </vt:lpstr>
      <vt:lpstr>Donations  to your first project will  be matched!</vt:lpstr>
      <vt:lpstr>PowerPoint Presentation</vt:lpstr>
      <vt:lpstr>Let’s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what you  need for your classroom through DonorsChoose.org  </dc:title>
  <cp:lastModifiedBy>Jordanna L. Egan</cp:lastModifiedBy>
  <cp:revision>1</cp:revision>
  <dcterms:modified xsi:type="dcterms:W3CDTF">2019-04-12T01:27:47Z</dcterms:modified>
</cp:coreProperties>
</file>